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000000"/>
          </p15:clr>
        </p15:guide>
        <p15:guide id="2" pos="13824">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 roundtripDataSignature="AMtx7mikcd9ob9JOKlKVUa6sqY2y57I3i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ung Ari" initials="" lastIdx="3" clrIdx="0"/>
  <p:cmAuthor id="1" name="Kimia Ameri"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78" autoAdjust="0"/>
    <p:restoredTop sz="94660"/>
  </p:normalViewPr>
  <p:slideViewPr>
    <p:cSldViewPr snapToGrid="0">
      <p:cViewPr>
        <p:scale>
          <a:sx n="14" d="100"/>
          <a:sy n="14" d="100"/>
        </p:scale>
        <p:origin x="2141" y="370"/>
      </p:cViewPr>
      <p:guideLst>
        <p:guide orient="horz" pos="10368"/>
        <p:guide pos="138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viewProps" Target="viewProps.xml"/><Relationship Id="rId3" Type="http://schemas.openxmlformats.org/officeDocument/2006/relationships/notesMaster" Target="notesMasters/notesMaster1.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commentAuthors" Target="commentAuthors.xml"/><Relationship Id="rId15" Type="http://schemas.openxmlformats.org/officeDocument/2006/relationships/tableStyles" Target="tableStyles.xml"/><Relationship Id="rId10" Type="http://customschemas.google.com/relationships/presentationmetadata" Target="metadata"/><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ong%20Sheng\Desktop\GAN_results\GAN_sco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ong%20Sheng\Desktop\GAN_results\GAN_sco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ong%20Sheng\Desktop\GAN_results\GAN_scor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ong%20Sheng\Desktop\GAN_results\GAN_scor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CA"/>
              <a:t>Mask</a:t>
            </a:r>
            <a:r>
              <a:rPr lang="en-CA" baseline="0"/>
              <a:t> left brain</a:t>
            </a:r>
            <a:endParaRPr lang="en-CA"/>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MV1_raw_mask_l!$A$2</c:f>
              <c:strCache>
                <c:ptCount val="1"/>
                <c:pt idx="0">
                  <c:v>Correct prediction</c:v>
                </c:pt>
              </c:strCache>
            </c:strRef>
          </c:tx>
          <c:spPr>
            <a:solidFill>
              <a:srgbClr val="FF7F7F"/>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MV1_raw_mask_l!$B$1:$J$1</c:f>
              <c:strCache>
                <c:ptCount val="8"/>
                <c:pt idx="0">
                  <c:v>groom</c:v>
                </c:pt>
                <c:pt idx="1">
                  <c:v>lick paw</c:v>
                </c:pt>
                <c:pt idx="2">
                  <c:v>orofacial</c:v>
                </c:pt>
                <c:pt idx="3">
                  <c:v>roll</c:v>
                </c:pt>
                <c:pt idx="4">
                  <c:v>run</c:v>
                </c:pt>
                <c:pt idx="5">
                  <c:v>static</c:v>
                </c:pt>
                <c:pt idx="6">
                  <c:v>twitch</c:v>
                </c:pt>
                <c:pt idx="7">
                  <c:v>total</c:v>
                </c:pt>
              </c:strCache>
            </c:strRef>
          </c:cat>
          <c:val>
            <c:numRef>
              <c:f>MV1_raw_mask_l!$B$2:$J$2</c:f>
              <c:numCache>
                <c:formatCode>General</c:formatCode>
                <c:ptCount val="9"/>
                <c:pt idx="0">
                  <c:v>0</c:v>
                </c:pt>
                <c:pt idx="1">
                  <c:v>2</c:v>
                </c:pt>
                <c:pt idx="2">
                  <c:v>6</c:v>
                </c:pt>
                <c:pt idx="3">
                  <c:v>2</c:v>
                </c:pt>
                <c:pt idx="4">
                  <c:v>20</c:v>
                </c:pt>
                <c:pt idx="5">
                  <c:v>28</c:v>
                </c:pt>
                <c:pt idx="6">
                  <c:v>5</c:v>
                </c:pt>
                <c:pt idx="7">
                  <c:v>63</c:v>
                </c:pt>
              </c:numCache>
            </c:numRef>
          </c:val>
          <c:extLst>
            <c:ext xmlns:c16="http://schemas.microsoft.com/office/drawing/2014/chart" uri="{C3380CC4-5D6E-409C-BE32-E72D297353CC}">
              <c16:uniqueId val="{00000000-75E8-4FCC-82F2-2C590A650663}"/>
            </c:ext>
          </c:extLst>
        </c:ser>
        <c:ser>
          <c:idx val="1"/>
          <c:order val="1"/>
          <c:tx>
            <c:strRef>
              <c:f>MV1_raw_mask_l!$A$3</c:f>
              <c:strCache>
                <c:ptCount val="1"/>
                <c:pt idx="0">
                  <c:v>Wrong prediction</c:v>
                </c:pt>
              </c:strCache>
            </c:strRef>
          </c:tx>
          <c:spPr>
            <a:solidFill>
              <a:srgbClr val="9DC3E6"/>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MV1_raw_mask_l!$B$1:$J$1</c:f>
              <c:strCache>
                <c:ptCount val="8"/>
                <c:pt idx="0">
                  <c:v>groom</c:v>
                </c:pt>
                <c:pt idx="1">
                  <c:v>lick paw</c:v>
                </c:pt>
                <c:pt idx="2">
                  <c:v>orofacial</c:v>
                </c:pt>
                <c:pt idx="3">
                  <c:v>roll</c:v>
                </c:pt>
                <c:pt idx="4">
                  <c:v>run</c:v>
                </c:pt>
                <c:pt idx="5">
                  <c:v>static</c:v>
                </c:pt>
                <c:pt idx="6">
                  <c:v>twitch</c:v>
                </c:pt>
                <c:pt idx="7">
                  <c:v>total</c:v>
                </c:pt>
              </c:strCache>
            </c:strRef>
          </c:cat>
          <c:val>
            <c:numRef>
              <c:f>MV1_raw_mask_l!$B$3:$J$3</c:f>
              <c:numCache>
                <c:formatCode>General</c:formatCode>
                <c:ptCount val="9"/>
                <c:pt idx="0">
                  <c:v>5</c:v>
                </c:pt>
                <c:pt idx="1">
                  <c:v>2</c:v>
                </c:pt>
                <c:pt idx="2">
                  <c:v>12</c:v>
                </c:pt>
                <c:pt idx="3">
                  <c:v>8</c:v>
                </c:pt>
                <c:pt idx="4">
                  <c:v>11</c:v>
                </c:pt>
                <c:pt idx="5">
                  <c:v>38</c:v>
                </c:pt>
                <c:pt idx="6">
                  <c:v>4</c:v>
                </c:pt>
                <c:pt idx="7">
                  <c:v>80</c:v>
                </c:pt>
              </c:numCache>
            </c:numRef>
          </c:val>
          <c:extLst>
            <c:ext xmlns:c16="http://schemas.microsoft.com/office/drawing/2014/chart" uri="{C3380CC4-5D6E-409C-BE32-E72D297353CC}">
              <c16:uniqueId val="{00000001-75E8-4FCC-82F2-2C590A650663}"/>
            </c:ext>
          </c:extLst>
        </c:ser>
        <c:dLbls>
          <c:showLegendKey val="0"/>
          <c:showVal val="0"/>
          <c:showCatName val="0"/>
          <c:showSerName val="0"/>
          <c:showPercent val="0"/>
          <c:showBubbleSize val="0"/>
        </c:dLbls>
        <c:gapWidth val="150"/>
        <c:overlap val="100"/>
        <c:axId val="1513788832"/>
        <c:axId val="1513801312"/>
      </c:barChart>
      <c:catAx>
        <c:axId val="151378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513801312"/>
        <c:crosses val="autoZero"/>
        <c:auto val="1"/>
        <c:lblAlgn val="ctr"/>
        <c:lblOffset val="100"/>
        <c:noMultiLvlLbl val="0"/>
      </c:catAx>
      <c:valAx>
        <c:axId val="1513801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51378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CA"/>
              <a:t>Mask right brain</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MV1_raw_mask_r!$A$2</c:f>
              <c:strCache>
                <c:ptCount val="1"/>
                <c:pt idx="0">
                  <c:v>Correct prediction</c:v>
                </c:pt>
              </c:strCache>
            </c:strRef>
          </c:tx>
          <c:spPr>
            <a:solidFill>
              <a:srgbClr val="FF7F7F"/>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MV1_raw_mask_r!$B$1:$J$1</c:f>
              <c:strCache>
                <c:ptCount val="8"/>
                <c:pt idx="0">
                  <c:v>groom</c:v>
                </c:pt>
                <c:pt idx="1">
                  <c:v>lick paw</c:v>
                </c:pt>
                <c:pt idx="2">
                  <c:v>orofacial</c:v>
                </c:pt>
                <c:pt idx="3">
                  <c:v>roll</c:v>
                </c:pt>
                <c:pt idx="4">
                  <c:v>run</c:v>
                </c:pt>
                <c:pt idx="5">
                  <c:v>static</c:v>
                </c:pt>
                <c:pt idx="6">
                  <c:v>twitch</c:v>
                </c:pt>
                <c:pt idx="7">
                  <c:v>total</c:v>
                </c:pt>
              </c:strCache>
            </c:strRef>
          </c:cat>
          <c:val>
            <c:numRef>
              <c:f>MV1_raw_mask_r!$B$2:$J$2</c:f>
              <c:numCache>
                <c:formatCode>General</c:formatCode>
                <c:ptCount val="9"/>
                <c:pt idx="0">
                  <c:v>0</c:v>
                </c:pt>
                <c:pt idx="1">
                  <c:v>4</c:v>
                </c:pt>
                <c:pt idx="2">
                  <c:v>3</c:v>
                </c:pt>
                <c:pt idx="3">
                  <c:v>1</c:v>
                </c:pt>
                <c:pt idx="4">
                  <c:v>58</c:v>
                </c:pt>
                <c:pt idx="5">
                  <c:v>23</c:v>
                </c:pt>
                <c:pt idx="6">
                  <c:v>17</c:v>
                </c:pt>
                <c:pt idx="7">
                  <c:v>106</c:v>
                </c:pt>
              </c:numCache>
            </c:numRef>
          </c:val>
          <c:extLst>
            <c:ext xmlns:c16="http://schemas.microsoft.com/office/drawing/2014/chart" uri="{C3380CC4-5D6E-409C-BE32-E72D297353CC}">
              <c16:uniqueId val="{00000000-2497-445B-996B-3421A482C884}"/>
            </c:ext>
          </c:extLst>
        </c:ser>
        <c:ser>
          <c:idx val="1"/>
          <c:order val="1"/>
          <c:tx>
            <c:strRef>
              <c:f>MV1_raw_mask_r!$A$3</c:f>
              <c:strCache>
                <c:ptCount val="1"/>
                <c:pt idx="0">
                  <c:v>Wrong prediction</c:v>
                </c:pt>
              </c:strCache>
            </c:strRef>
          </c:tx>
          <c:spPr>
            <a:solidFill>
              <a:srgbClr val="9DC3E6"/>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MV1_raw_mask_r!$B$1:$J$1</c:f>
              <c:strCache>
                <c:ptCount val="8"/>
                <c:pt idx="0">
                  <c:v>groom</c:v>
                </c:pt>
                <c:pt idx="1">
                  <c:v>lick paw</c:v>
                </c:pt>
                <c:pt idx="2">
                  <c:v>orofacial</c:v>
                </c:pt>
                <c:pt idx="3">
                  <c:v>roll</c:v>
                </c:pt>
                <c:pt idx="4">
                  <c:v>run</c:v>
                </c:pt>
                <c:pt idx="5">
                  <c:v>static</c:v>
                </c:pt>
                <c:pt idx="6">
                  <c:v>twitch</c:v>
                </c:pt>
                <c:pt idx="7">
                  <c:v>total</c:v>
                </c:pt>
              </c:strCache>
            </c:strRef>
          </c:cat>
          <c:val>
            <c:numRef>
              <c:f>MV1_raw_mask_r!$B$3:$J$3</c:f>
              <c:numCache>
                <c:formatCode>General</c:formatCode>
                <c:ptCount val="9"/>
                <c:pt idx="0">
                  <c:v>5</c:v>
                </c:pt>
                <c:pt idx="1">
                  <c:v>4</c:v>
                </c:pt>
                <c:pt idx="2">
                  <c:v>36</c:v>
                </c:pt>
                <c:pt idx="3">
                  <c:v>21</c:v>
                </c:pt>
                <c:pt idx="4">
                  <c:v>22</c:v>
                </c:pt>
                <c:pt idx="5">
                  <c:v>103</c:v>
                </c:pt>
                <c:pt idx="6">
                  <c:v>19</c:v>
                </c:pt>
                <c:pt idx="7">
                  <c:v>210</c:v>
                </c:pt>
              </c:numCache>
            </c:numRef>
          </c:val>
          <c:extLst>
            <c:ext xmlns:c16="http://schemas.microsoft.com/office/drawing/2014/chart" uri="{C3380CC4-5D6E-409C-BE32-E72D297353CC}">
              <c16:uniqueId val="{00000001-2497-445B-996B-3421A482C884}"/>
            </c:ext>
          </c:extLst>
        </c:ser>
        <c:dLbls>
          <c:showLegendKey val="0"/>
          <c:showVal val="0"/>
          <c:showCatName val="0"/>
          <c:showSerName val="0"/>
          <c:showPercent val="0"/>
          <c:showBubbleSize val="0"/>
        </c:dLbls>
        <c:gapWidth val="150"/>
        <c:overlap val="100"/>
        <c:axId val="1513792160"/>
        <c:axId val="1513806720"/>
      </c:barChart>
      <c:catAx>
        <c:axId val="151379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513806720"/>
        <c:crosses val="autoZero"/>
        <c:auto val="1"/>
        <c:lblAlgn val="ctr"/>
        <c:lblOffset val="100"/>
        <c:noMultiLvlLbl val="0"/>
      </c:catAx>
      <c:valAx>
        <c:axId val="1513806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513792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CA" dirty="0"/>
              <a:t>Brain and behavior</a:t>
            </a:r>
            <a:r>
              <a:rPr lang="en-CA" baseline="0" dirty="0"/>
              <a:t> not aligned</a:t>
            </a:r>
            <a:endParaRPr lang="en-CA" dirty="0"/>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MV1_raw_notaligned!$A$2</c:f>
              <c:strCache>
                <c:ptCount val="1"/>
                <c:pt idx="0">
                  <c:v>Correct prediction</c:v>
                </c:pt>
              </c:strCache>
            </c:strRef>
          </c:tx>
          <c:spPr>
            <a:solidFill>
              <a:srgbClr val="FF7F7F"/>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MV1_raw_notaligned!$B$1:$J$1</c:f>
              <c:strCache>
                <c:ptCount val="8"/>
                <c:pt idx="0">
                  <c:v>groom</c:v>
                </c:pt>
                <c:pt idx="1">
                  <c:v>lick paw</c:v>
                </c:pt>
                <c:pt idx="2">
                  <c:v>orofacial</c:v>
                </c:pt>
                <c:pt idx="3">
                  <c:v>roll</c:v>
                </c:pt>
                <c:pt idx="4">
                  <c:v>run</c:v>
                </c:pt>
                <c:pt idx="5">
                  <c:v>static</c:v>
                </c:pt>
                <c:pt idx="6">
                  <c:v>twitch</c:v>
                </c:pt>
                <c:pt idx="7">
                  <c:v>total</c:v>
                </c:pt>
              </c:strCache>
            </c:strRef>
          </c:cat>
          <c:val>
            <c:numRef>
              <c:f>MV1_raw_notaligned!$B$2:$J$2</c:f>
              <c:numCache>
                <c:formatCode>General</c:formatCode>
                <c:ptCount val="9"/>
                <c:pt idx="0">
                  <c:v>0</c:v>
                </c:pt>
                <c:pt idx="1">
                  <c:v>6</c:v>
                </c:pt>
                <c:pt idx="2">
                  <c:v>1</c:v>
                </c:pt>
                <c:pt idx="3">
                  <c:v>1</c:v>
                </c:pt>
                <c:pt idx="4">
                  <c:v>1</c:v>
                </c:pt>
                <c:pt idx="5">
                  <c:v>14</c:v>
                </c:pt>
                <c:pt idx="6">
                  <c:v>0</c:v>
                </c:pt>
                <c:pt idx="7">
                  <c:v>23</c:v>
                </c:pt>
              </c:numCache>
            </c:numRef>
          </c:val>
          <c:extLst>
            <c:ext xmlns:c16="http://schemas.microsoft.com/office/drawing/2014/chart" uri="{C3380CC4-5D6E-409C-BE32-E72D297353CC}">
              <c16:uniqueId val="{00000000-5098-42F6-97AF-8085111D197C}"/>
            </c:ext>
          </c:extLst>
        </c:ser>
        <c:ser>
          <c:idx val="1"/>
          <c:order val="1"/>
          <c:tx>
            <c:strRef>
              <c:f>MV1_raw_notaligned!$A$3</c:f>
              <c:strCache>
                <c:ptCount val="1"/>
                <c:pt idx="0">
                  <c:v>Wrong prediction</c:v>
                </c:pt>
              </c:strCache>
            </c:strRef>
          </c:tx>
          <c:spPr>
            <a:solidFill>
              <a:srgbClr val="9DC3E6"/>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MV1_raw_notaligned!$B$1:$J$1</c:f>
              <c:strCache>
                <c:ptCount val="8"/>
                <c:pt idx="0">
                  <c:v>groom</c:v>
                </c:pt>
                <c:pt idx="1">
                  <c:v>lick paw</c:v>
                </c:pt>
                <c:pt idx="2">
                  <c:v>orofacial</c:v>
                </c:pt>
                <c:pt idx="3">
                  <c:v>roll</c:v>
                </c:pt>
                <c:pt idx="4">
                  <c:v>run</c:v>
                </c:pt>
                <c:pt idx="5">
                  <c:v>static</c:v>
                </c:pt>
                <c:pt idx="6">
                  <c:v>twitch</c:v>
                </c:pt>
                <c:pt idx="7">
                  <c:v>total</c:v>
                </c:pt>
              </c:strCache>
            </c:strRef>
          </c:cat>
          <c:val>
            <c:numRef>
              <c:f>MV1_raw_notaligned!$B$3:$J$3</c:f>
              <c:numCache>
                <c:formatCode>General</c:formatCode>
                <c:ptCount val="9"/>
                <c:pt idx="0">
                  <c:v>9</c:v>
                </c:pt>
                <c:pt idx="1">
                  <c:v>2</c:v>
                </c:pt>
                <c:pt idx="2">
                  <c:v>52</c:v>
                </c:pt>
                <c:pt idx="3">
                  <c:v>7</c:v>
                </c:pt>
                <c:pt idx="4">
                  <c:v>83</c:v>
                </c:pt>
                <c:pt idx="5">
                  <c:v>95</c:v>
                </c:pt>
                <c:pt idx="6">
                  <c:v>49</c:v>
                </c:pt>
                <c:pt idx="7">
                  <c:v>297</c:v>
                </c:pt>
              </c:numCache>
            </c:numRef>
          </c:val>
          <c:extLst>
            <c:ext xmlns:c16="http://schemas.microsoft.com/office/drawing/2014/chart" uri="{C3380CC4-5D6E-409C-BE32-E72D297353CC}">
              <c16:uniqueId val="{00000001-5098-42F6-97AF-8085111D197C}"/>
            </c:ext>
          </c:extLst>
        </c:ser>
        <c:dLbls>
          <c:showLegendKey val="0"/>
          <c:showVal val="0"/>
          <c:showCatName val="0"/>
          <c:showSerName val="0"/>
          <c:showPercent val="0"/>
          <c:showBubbleSize val="0"/>
        </c:dLbls>
        <c:gapWidth val="150"/>
        <c:overlap val="100"/>
        <c:axId val="1513784336"/>
        <c:axId val="1513786416"/>
      </c:barChart>
      <c:catAx>
        <c:axId val="151378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513786416"/>
        <c:crosses val="autoZero"/>
        <c:auto val="1"/>
        <c:lblAlgn val="ctr"/>
        <c:lblOffset val="100"/>
        <c:noMultiLvlLbl val="0"/>
      </c:catAx>
      <c:valAx>
        <c:axId val="1513786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513784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CA" dirty="0"/>
              <a:t>Original brain videos as input</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MV1_raw!$A$2</c:f>
              <c:strCache>
                <c:ptCount val="1"/>
                <c:pt idx="0">
                  <c:v>Correct prediction</c:v>
                </c:pt>
              </c:strCache>
            </c:strRef>
          </c:tx>
          <c:spPr>
            <a:solidFill>
              <a:srgbClr val="FF7F7F"/>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MV1_raw!$B$1:$I$1</c:f>
              <c:strCache>
                <c:ptCount val="8"/>
                <c:pt idx="0">
                  <c:v>groom</c:v>
                </c:pt>
                <c:pt idx="1">
                  <c:v>lick paw</c:v>
                </c:pt>
                <c:pt idx="2">
                  <c:v>orofacial</c:v>
                </c:pt>
                <c:pt idx="3">
                  <c:v>roll</c:v>
                </c:pt>
                <c:pt idx="4">
                  <c:v>run</c:v>
                </c:pt>
                <c:pt idx="5">
                  <c:v>static</c:v>
                </c:pt>
                <c:pt idx="6">
                  <c:v>twitch</c:v>
                </c:pt>
                <c:pt idx="7">
                  <c:v>total</c:v>
                </c:pt>
              </c:strCache>
            </c:strRef>
          </c:cat>
          <c:val>
            <c:numRef>
              <c:f>MV1_raw!$B$2:$I$2</c:f>
              <c:numCache>
                <c:formatCode>General</c:formatCode>
                <c:ptCount val="8"/>
                <c:pt idx="0">
                  <c:v>0</c:v>
                </c:pt>
                <c:pt idx="1">
                  <c:v>11</c:v>
                </c:pt>
                <c:pt idx="2">
                  <c:v>39</c:v>
                </c:pt>
                <c:pt idx="3">
                  <c:v>14</c:v>
                </c:pt>
                <c:pt idx="4">
                  <c:v>75</c:v>
                </c:pt>
                <c:pt idx="5">
                  <c:v>81</c:v>
                </c:pt>
                <c:pt idx="6">
                  <c:v>37</c:v>
                </c:pt>
                <c:pt idx="7">
                  <c:v>257</c:v>
                </c:pt>
              </c:numCache>
            </c:numRef>
          </c:val>
          <c:extLst>
            <c:ext xmlns:c16="http://schemas.microsoft.com/office/drawing/2014/chart" uri="{C3380CC4-5D6E-409C-BE32-E72D297353CC}">
              <c16:uniqueId val="{00000000-8763-4257-BC33-4F4FB4F67C38}"/>
            </c:ext>
          </c:extLst>
        </c:ser>
        <c:ser>
          <c:idx val="1"/>
          <c:order val="1"/>
          <c:tx>
            <c:strRef>
              <c:f>MV1_raw!$A$3</c:f>
              <c:strCache>
                <c:ptCount val="1"/>
                <c:pt idx="0">
                  <c:v>Wrong prediction</c:v>
                </c:pt>
              </c:strCache>
            </c:strRef>
          </c:tx>
          <c:spPr>
            <a:solidFill>
              <a:schemeClr val="accent1">
                <a:lumMod val="60000"/>
                <a:lumOff val="40000"/>
              </a:schemeClr>
            </a:solidFill>
            <a:ln w="952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MV1_raw!$B$1:$I$1</c:f>
              <c:strCache>
                <c:ptCount val="8"/>
                <c:pt idx="0">
                  <c:v>groom</c:v>
                </c:pt>
                <c:pt idx="1">
                  <c:v>lick paw</c:v>
                </c:pt>
                <c:pt idx="2">
                  <c:v>orofacial</c:v>
                </c:pt>
                <c:pt idx="3">
                  <c:v>roll</c:v>
                </c:pt>
                <c:pt idx="4">
                  <c:v>run</c:v>
                </c:pt>
                <c:pt idx="5">
                  <c:v>static</c:v>
                </c:pt>
                <c:pt idx="6">
                  <c:v>twitch</c:v>
                </c:pt>
                <c:pt idx="7">
                  <c:v>total</c:v>
                </c:pt>
              </c:strCache>
            </c:strRef>
          </c:cat>
          <c:val>
            <c:numRef>
              <c:f>MV1_raw!$B$3:$I$3</c:f>
              <c:numCache>
                <c:formatCode>General</c:formatCode>
                <c:ptCount val="8"/>
                <c:pt idx="0">
                  <c:v>5</c:v>
                </c:pt>
                <c:pt idx="1">
                  <c:v>0</c:v>
                </c:pt>
                <c:pt idx="2">
                  <c:v>6</c:v>
                </c:pt>
                <c:pt idx="3">
                  <c:v>1</c:v>
                </c:pt>
                <c:pt idx="4">
                  <c:v>7</c:v>
                </c:pt>
                <c:pt idx="5">
                  <c:v>44</c:v>
                </c:pt>
                <c:pt idx="6">
                  <c:v>0</c:v>
                </c:pt>
                <c:pt idx="7">
                  <c:v>63</c:v>
                </c:pt>
              </c:numCache>
            </c:numRef>
          </c:val>
          <c:extLst>
            <c:ext xmlns:c16="http://schemas.microsoft.com/office/drawing/2014/chart" uri="{C3380CC4-5D6E-409C-BE32-E72D297353CC}">
              <c16:uniqueId val="{00000001-8763-4257-BC33-4F4FB4F67C38}"/>
            </c:ext>
          </c:extLst>
        </c:ser>
        <c:dLbls>
          <c:showLegendKey val="0"/>
          <c:showVal val="0"/>
          <c:showCatName val="0"/>
          <c:showSerName val="0"/>
          <c:showPercent val="0"/>
          <c:showBubbleSize val="0"/>
        </c:dLbls>
        <c:gapWidth val="150"/>
        <c:overlap val="100"/>
        <c:axId val="1885767711"/>
        <c:axId val="1885766879"/>
      </c:barChart>
      <c:catAx>
        <c:axId val="1885767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885766879"/>
        <c:crosses val="autoZero"/>
        <c:auto val="1"/>
        <c:lblAlgn val="ctr"/>
        <c:lblOffset val="100"/>
        <c:noMultiLvlLbl val="0"/>
      </c:catAx>
      <c:valAx>
        <c:axId val="1885766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885767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87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291840" y="10226043"/>
            <a:ext cx="37307520" cy="705612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583680" y="18653760"/>
            <a:ext cx="30723840" cy="8412480"/>
          </a:xfrm>
          <a:prstGeom prst="rect">
            <a:avLst/>
          </a:prstGeom>
          <a:noFill/>
          <a:ln>
            <a:noFill/>
          </a:ln>
        </p:spPr>
        <p:txBody>
          <a:bodyPr spcFirstLastPara="1" wrap="square" lIns="438900" tIns="219450" rIns="438900" bIns="219450" anchor="t" anchorCtr="0">
            <a:noAutofit/>
          </a:bodyPr>
          <a:lstStyle>
            <a:lvl1pPr lvl="0" algn="ctr">
              <a:spcBef>
                <a:spcPts val="3080"/>
              </a:spcBef>
              <a:spcAft>
                <a:spcPts val="0"/>
              </a:spcAft>
              <a:buClr>
                <a:srgbClr val="888888"/>
              </a:buClr>
              <a:buSzPts val="15400"/>
              <a:buNone/>
              <a:defRPr>
                <a:solidFill>
                  <a:srgbClr val="888888"/>
                </a:solidFill>
              </a:defRPr>
            </a:lvl1pPr>
            <a:lvl2pPr lvl="1" algn="ctr">
              <a:spcBef>
                <a:spcPts val="2680"/>
              </a:spcBef>
              <a:spcAft>
                <a:spcPts val="0"/>
              </a:spcAft>
              <a:buClr>
                <a:srgbClr val="888888"/>
              </a:buClr>
              <a:buSzPts val="13400"/>
              <a:buNone/>
              <a:defRPr>
                <a:solidFill>
                  <a:srgbClr val="888888"/>
                </a:solidFill>
              </a:defRPr>
            </a:lvl2pPr>
            <a:lvl3pPr lvl="2" algn="ctr">
              <a:spcBef>
                <a:spcPts val="2300"/>
              </a:spcBef>
              <a:spcAft>
                <a:spcPts val="0"/>
              </a:spcAft>
              <a:buClr>
                <a:srgbClr val="888888"/>
              </a:buClr>
              <a:buSzPts val="11500"/>
              <a:buNone/>
              <a:defRPr>
                <a:solidFill>
                  <a:srgbClr val="888888"/>
                </a:solidFill>
              </a:defRPr>
            </a:lvl3pPr>
            <a:lvl4pPr lvl="3" algn="ctr">
              <a:spcBef>
                <a:spcPts val="1940"/>
              </a:spcBef>
              <a:spcAft>
                <a:spcPts val="0"/>
              </a:spcAft>
              <a:buClr>
                <a:srgbClr val="888888"/>
              </a:buClr>
              <a:buSzPts val="9700"/>
              <a:buNone/>
              <a:defRPr>
                <a:solidFill>
                  <a:srgbClr val="888888"/>
                </a:solidFill>
              </a:defRPr>
            </a:lvl4pPr>
            <a:lvl5pPr lvl="4" algn="ctr">
              <a:spcBef>
                <a:spcPts val="1940"/>
              </a:spcBef>
              <a:spcAft>
                <a:spcPts val="0"/>
              </a:spcAft>
              <a:buClr>
                <a:srgbClr val="888888"/>
              </a:buClr>
              <a:buSzPts val="9700"/>
              <a:buNone/>
              <a:defRPr>
                <a:solidFill>
                  <a:srgbClr val="888888"/>
                </a:solidFill>
              </a:defRPr>
            </a:lvl5pPr>
            <a:lvl6pPr lvl="5" algn="ctr">
              <a:spcBef>
                <a:spcPts val="1940"/>
              </a:spcBef>
              <a:spcAft>
                <a:spcPts val="0"/>
              </a:spcAft>
              <a:buClr>
                <a:srgbClr val="888888"/>
              </a:buClr>
              <a:buSzPts val="9700"/>
              <a:buNone/>
              <a:defRPr>
                <a:solidFill>
                  <a:srgbClr val="888888"/>
                </a:solidFill>
              </a:defRPr>
            </a:lvl6pPr>
            <a:lvl7pPr lvl="6" algn="ctr">
              <a:spcBef>
                <a:spcPts val="1940"/>
              </a:spcBef>
              <a:spcAft>
                <a:spcPts val="0"/>
              </a:spcAft>
              <a:buClr>
                <a:srgbClr val="888888"/>
              </a:buClr>
              <a:buSzPts val="9700"/>
              <a:buNone/>
              <a:defRPr>
                <a:solidFill>
                  <a:srgbClr val="888888"/>
                </a:solidFill>
              </a:defRPr>
            </a:lvl7pPr>
            <a:lvl8pPr lvl="7" algn="ctr">
              <a:spcBef>
                <a:spcPts val="1940"/>
              </a:spcBef>
              <a:spcAft>
                <a:spcPts val="0"/>
              </a:spcAft>
              <a:buClr>
                <a:srgbClr val="888888"/>
              </a:buClr>
              <a:buSzPts val="9700"/>
              <a:buNone/>
              <a:defRPr>
                <a:solidFill>
                  <a:srgbClr val="888888"/>
                </a:solidFill>
              </a:defRPr>
            </a:lvl8pPr>
            <a:lvl9pPr lvl="8" algn="ctr">
              <a:spcBef>
                <a:spcPts val="1940"/>
              </a:spcBef>
              <a:spcAft>
                <a:spcPts val="0"/>
              </a:spcAft>
              <a:buClr>
                <a:srgbClr val="888888"/>
              </a:buClr>
              <a:buSzPts val="9700"/>
              <a:buNone/>
              <a:defRPr>
                <a:solidFill>
                  <a:srgbClr val="888888"/>
                </a:solidFill>
              </a:defRPr>
            </a:lvl9pPr>
          </a:lstStyle>
          <a:p>
            <a:endParaRPr/>
          </a:p>
        </p:txBody>
      </p:sp>
      <p:sp>
        <p:nvSpPr>
          <p:cNvPr id="18" name="Google Shape;18;p3"/>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3467103" y="21153123"/>
            <a:ext cx="37307520" cy="6537960"/>
          </a:xfrm>
          <a:prstGeom prst="rect">
            <a:avLst/>
          </a:prstGeom>
          <a:noFill/>
          <a:ln>
            <a:noFill/>
          </a:ln>
        </p:spPr>
        <p:txBody>
          <a:bodyPr spcFirstLastPara="1" wrap="square" lIns="438900" tIns="219450" rIns="438900" bIns="219450" anchor="t" anchorCtr="0">
            <a:noAutofit/>
          </a:bodyPr>
          <a:lstStyle>
            <a:lvl1pPr lvl="0" algn="l">
              <a:spcBef>
                <a:spcPts val="0"/>
              </a:spcBef>
              <a:spcAft>
                <a:spcPts val="0"/>
              </a:spcAft>
              <a:buSzPts val="1400"/>
              <a:buNone/>
              <a:defRPr sz="192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2"/>
          <p:cNvSpPr txBox="1">
            <a:spLocks noGrp="1"/>
          </p:cNvSpPr>
          <p:nvPr>
            <p:ph type="body" idx="1"/>
          </p:nvPr>
        </p:nvSpPr>
        <p:spPr>
          <a:xfrm>
            <a:off x="3467103" y="13952225"/>
            <a:ext cx="37307520" cy="7200897"/>
          </a:xfrm>
          <a:prstGeom prst="rect">
            <a:avLst/>
          </a:prstGeom>
          <a:noFill/>
          <a:ln>
            <a:noFill/>
          </a:ln>
        </p:spPr>
        <p:txBody>
          <a:bodyPr spcFirstLastPara="1" wrap="square" lIns="438900" tIns="219450" rIns="438900" bIns="219450" anchor="b" anchorCtr="0">
            <a:noAutofit/>
          </a:bodyPr>
          <a:lstStyle>
            <a:lvl1pPr marL="457200" lvl="0" indent="-228600" algn="l">
              <a:spcBef>
                <a:spcPts val="1940"/>
              </a:spcBef>
              <a:spcAft>
                <a:spcPts val="0"/>
              </a:spcAft>
              <a:buClr>
                <a:srgbClr val="888888"/>
              </a:buClr>
              <a:buSzPts val="9700"/>
              <a:buNone/>
              <a:defRPr sz="9700">
                <a:solidFill>
                  <a:srgbClr val="888888"/>
                </a:solidFill>
              </a:defRPr>
            </a:lvl1pPr>
            <a:lvl2pPr marL="914400" lvl="1" indent="-228600" algn="l">
              <a:spcBef>
                <a:spcPts val="1740"/>
              </a:spcBef>
              <a:spcAft>
                <a:spcPts val="0"/>
              </a:spcAft>
              <a:buClr>
                <a:srgbClr val="888888"/>
              </a:buClr>
              <a:buSzPts val="8700"/>
              <a:buNone/>
              <a:defRPr sz="8700">
                <a:solidFill>
                  <a:srgbClr val="888888"/>
                </a:solidFill>
              </a:defRPr>
            </a:lvl2pPr>
            <a:lvl3pPr marL="1371600" lvl="2" indent="-228600" algn="l">
              <a:spcBef>
                <a:spcPts val="1540"/>
              </a:spcBef>
              <a:spcAft>
                <a:spcPts val="0"/>
              </a:spcAft>
              <a:buClr>
                <a:srgbClr val="888888"/>
              </a:buClr>
              <a:buSzPts val="7700"/>
              <a:buNone/>
              <a:defRPr sz="7700">
                <a:solidFill>
                  <a:srgbClr val="888888"/>
                </a:solidFill>
              </a:defRPr>
            </a:lvl3pPr>
            <a:lvl4pPr marL="1828800" lvl="3" indent="-228600" algn="l">
              <a:spcBef>
                <a:spcPts val="1340"/>
              </a:spcBef>
              <a:spcAft>
                <a:spcPts val="0"/>
              </a:spcAft>
              <a:buClr>
                <a:srgbClr val="888888"/>
              </a:buClr>
              <a:buSzPts val="6700"/>
              <a:buNone/>
              <a:defRPr sz="6700">
                <a:solidFill>
                  <a:srgbClr val="888888"/>
                </a:solidFill>
              </a:defRPr>
            </a:lvl4pPr>
            <a:lvl5pPr marL="2286000" lvl="4" indent="-228600" algn="l">
              <a:spcBef>
                <a:spcPts val="1340"/>
              </a:spcBef>
              <a:spcAft>
                <a:spcPts val="0"/>
              </a:spcAft>
              <a:buClr>
                <a:srgbClr val="888888"/>
              </a:buClr>
              <a:buSzPts val="6700"/>
              <a:buNone/>
              <a:defRPr sz="6700">
                <a:solidFill>
                  <a:srgbClr val="888888"/>
                </a:solidFill>
              </a:defRPr>
            </a:lvl5pPr>
            <a:lvl6pPr marL="2743200" lvl="5" indent="-228600" algn="l">
              <a:spcBef>
                <a:spcPts val="1340"/>
              </a:spcBef>
              <a:spcAft>
                <a:spcPts val="0"/>
              </a:spcAft>
              <a:buClr>
                <a:srgbClr val="888888"/>
              </a:buClr>
              <a:buSzPts val="6700"/>
              <a:buNone/>
              <a:defRPr sz="6700">
                <a:solidFill>
                  <a:srgbClr val="888888"/>
                </a:solidFill>
              </a:defRPr>
            </a:lvl6pPr>
            <a:lvl7pPr marL="3200400" lvl="6" indent="-228600" algn="l">
              <a:spcBef>
                <a:spcPts val="1340"/>
              </a:spcBef>
              <a:spcAft>
                <a:spcPts val="0"/>
              </a:spcAft>
              <a:buClr>
                <a:srgbClr val="888888"/>
              </a:buClr>
              <a:buSzPts val="6700"/>
              <a:buNone/>
              <a:defRPr sz="6700">
                <a:solidFill>
                  <a:srgbClr val="888888"/>
                </a:solidFill>
              </a:defRPr>
            </a:lvl7pPr>
            <a:lvl8pPr marL="3657600" lvl="7" indent="-228600" algn="l">
              <a:spcBef>
                <a:spcPts val="1340"/>
              </a:spcBef>
              <a:spcAft>
                <a:spcPts val="0"/>
              </a:spcAft>
              <a:buClr>
                <a:srgbClr val="888888"/>
              </a:buClr>
              <a:buSzPts val="6700"/>
              <a:buNone/>
              <a:defRPr sz="6700">
                <a:solidFill>
                  <a:srgbClr val="888888"/>
                </a:solidFill>
              </a:defRPr>
            </a:lvl8pPr>
            <a:lvl9pPr marL="4114800" lvl="8" indent="-228600" algn="l">
              <a:spcBef>
                <a:spcPts val="1340"/>
              </a:spcBef>
              <a:spcAft>
                <a:spcPts val="0"/>
              </a:spcAft>
              <a:buClr>
                <a:srgbClr val="888888"/>
              </a:buClr>
              <a:buSzPts val="6700"/>
              <a:buNone/>
              <a:defRPr sz="6700">
                <a:solidFill>
                  <a:srgbClr val="888888"/>
                </a:solidFill>
              </a:defRPr>
            </a:lvl9pPr>
          </a:lstStyle>
          <a:p>
            <a:endParaRPr/>
          </a:p>
        </p:txBody>
      </p:sp>
      <p:sp>
        <p:nvSpPr>
          <p:cNvPr id="75" name="Google Shape;75;p12"/>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rot="5400000">
            <a:off x="87393781" y="31386782"/>
            <a:ext cx="89877903" cy="35547303"/>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4"/>
          <p:cNvSpPr txBox="1">
            <a:spLocks noGrp="1"/>
          </p:cNvSpPr>
          <p:nvPr>
            <p:ph type="body" idx="1"/>
          </p:nvPr>
        </p:nvSpPr>
        <p:spPr>
          <a:xfrm rot="5400000">
            <a:off x="15925803" y="-3802375"/>
            <a:ext cx="89877903" cy="105925617"/>
          </a:xfrm>
          <a:prstGeom prst="rect">
            <a:avLst/>
          </a:prstGeom>
          <a:noFill/>
          <a:ln>
            <a:noFill/>
          </a:ln>
        </p:spPr>
        <p:txBody>
          <a:bodyPr spcFirstLastPara="1" wrap="square" lIns="438900" tIns="219450" rIns="438900" bIns="2194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2193925" y="1317625"/>
            <a:ext cx="39503350"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5"/>
          <p:cNvSpPr txBox="1">
            <a:spLocks noGrp="1"/>
          </p:cNvSpPr>
          <p:nvPr>
            <p:ph type="body" idx="1"/>
          </p:nvPr>
        </p:nvSpPr>
        <p:spPr>
          <a:xfrm rot="5400000">
            <a:off x="11083132" y="-1208882"/>
            <a:ext cx="21724937" cy="39503350"/>
          </a:xfrm>
          <a:prstGeom prst="rect">
            <a:avLst/>
          </a:prstGeom>
          <a:noFill/>
          <a:ln>
            <a:noFill/>
          </a:ln>
        </p:spPr>
        <p:txBody>
          <a:bodyPr spcFirstLastPara="1" wrap="square" lIns="438900" tIns="219450" rIns="438900" bIns="2194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5"/>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602983" y="23042880"/>
            <a:ext cx="26334720" cy="2720343"/>
          </a:xfrm>
          <a:prstGeom prst="rect">
            <a:avLst/>
          </a:prstGeom>
          <a:noFill/>
          <a:ln>
            <a:noFill/>
          </a:ln>
        </p:spPr>
        <p:txBody>
          <a:bodyPr spcFirstLastPara="1" wrap="square" lIns="438900" tIns="219450" rIns="438900" bIns="219450" anchor="b" anchorCtr="0">
            <a:noAutofit/>
          </a:bodyPr>
          <a:lstStyle>
            <a:lvl1pPr lvl="0" algn="l">
              <a:spcBef>
                <a:spcPts val="0"/>
              </a:spcBef>
              <a:spcAft>
                <a:spcPts val="0"/>
              </a:spcAft>
              <a:buSzPts val="1400"/>
              <a:buNone/>
              <a:defRPr sz="97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6"/>
          <p:cNvSpPr>
            <a:spLocks noGrp="1"/>
          </p:cNvSpPr>
          <p:nvPr>
            <p:ph type="pic" idx="2"/>
          </p:nvPr>
        </p:nvSpPr>
        <p:spPr>
          <a:xfrm>
            <a:off x="8602983" y="2941320"/>
            <a:ext cx="26334720" cy="19751040"/>
          </a:xfrm>
          <a:prstGeom prst="rect">
            <a:avLst/>
          </a:prstGeom>
          <a:noFill/>
          <a:ln>
            <a:noFill/>
          </a:ln>
        </p:spPr>
      </p:sp>
      <p:sp>
        <p:nvSpPr>
          <p:cNvPr id="36" name="Google Shape;36;p6"/>
          <p:cNvSpPr txBox="1">
            <a:spLocks noGrp="1"/>
          </p:cNvSpPr>
          <p:nvPr>
            <p:ph type="body" idx="1"/>
          </p:nvPr>
        </p:nvSpPr>
        <p:spPr>
          <a:xfrm>
            <a:off x="8602983" y="25763223"/>
            <a:ext cx="26334720" cy="3863337"/>
          </a:xfrm>
          <a:prstGeom prst="rect">
            <a:avLst/>
          </a:prstGeom>
          <a:noFill/>
          <a:ln>
            <a:noFill/>
          </a:ln>
        </p:spPr>
        <p:txBody>
          <a:bodyPr spcFirstLastPara="1" wrap="square" lIns="438900" tIns="219450" rIns="438900" bIns="219450" anchor="t" anchorCtr="0">
            <a:noAutofit/>
          </a:bodyPr>
          <a:lstStyle>
            <a:lvl1pPr marL="457200" lvl="0" indent="-228600" algn="l">
              <a:spcBef>
                <a:spcPts val="1340"/>
              </a:spcBef>
              <a:spcAft>
                <a:spcPts val="0"/>
              </a:spcAft>
              <a:buClr>
                <a:schemeClr val="dk1"/>
              </a:buClr>
              <a:buSzPts val="6700"/>
              <a:buNone/>
              <a:defRPr sz="6700"/>
            </a:lvl1pPr>
            <a:lvl2pPr marL="914400" lvl="1" indent="-228600" algn="l">
              <a:spcBef>
                <a:spcPts val="1140"/>
              </a:spcBef>
              <a:spcAft>
                <a:spcPts val="0"/>
              </a:spcAft>
              <a:buClr>
                <a:schemeClr val="dk1"/>
              </a:buClr>
              <a:buSzPts val="5700"/>
              <a:buNone/>
              <a:defRPr sz="5700"/>
            </a:lvl2pPr>
            <a:lvl3pPr marL="1371600" lvl="2" indent="-228600" algn="l">
              <a:spcBef>
                <a:spcPts val="960"/>
              </a:spcBef>
              <a:spcAft>
                <a:spcPts val="0"/>
              </a:spcAft>
              <a:buClr>
                <a:schemeClr val="dk1"/>
              </a:buClr>
              <a:buSzPts val="4800"/>
              <a:buNone/>
              <a:defRPr sz="4800"/>
            </a:lvl3pPr>
            <a:lvl4pPr marL="1828800" lvl="3" indent="-228600" algn="l">
              <a:spcBef>
                <a:spcPts val="860"/>
              </a:spcBef>
              <a:spcAft>
                <a:spcPts val="0"/>
              </a:spcAft>
              <a:buClr>
                <a:schemeClr val="dk1"/>
              </a:buClr>
              <a:buSzPts val="4300"/>
              <a:buNone/>
              <a:defRPr sz="4300"/>
            </a:lvl4pPr>
            <a:lvl5pPr marL="2286000" lvl="4" indent="-228600" algn="l">
              <a:spcBef>
                <a:spcPts val="860"/>
              </a:spcBef>
              <a:spcAft>
                <a:spcPts val="0"/>
              </a:spcAft>
              <a:buClr>
                <a:schemeClr val="dk1"/>
              </a:buClr>
              <a:buSzPts val="4300"/>
              <a:buNone/>
              <a:defRPr sz="4300"/>
            </a:lvl5pPr>
            <a:lvl6pPr marL="2743200" lvl="5" indent="-228600" algn="l">
              <a:spcBef>
                <a:spcPts val="860"/>
              </a:spcBef>
              <a:spcAft>
                <a:spcPts val="0"/>
              </a:spcAft>
              <a:buClr>
                <a:schemeClr val="dk1"/>
              </a:buClr>
              <a:buSzPts val="4300"/>
              <a:buNone/>
              <a:defRPr sz="4300"/>
            </a:lvl6pPr>
            <a:lvl7pPr marL="3200400" lvl="6" indent="-228600" algn="l">
              <a:spcBef>
                <a:spcPts val="860"/>
              </a:spcBef>
              <a:spcAft>
                <a:spcPts val="0"/>
              </a:spcAft>
              <a:buClr>
                <a:schemeClr val="dk1"/>
              </a:buClr>
              <a:buSzPts val="4300"/>
              <a:buNone/>
              <a:defRPr sz="4300"/>
            </a:lvl7pPr>
            <a:lvl8pPr marL="3657600" lvl="7" indent="-228600" algn="l">
              <a:spcBef>
                <a:spcPts val="860"/>
              </a:spcBef>
              <a:spcAft>
                <a:spcPts val="0"/>
              </a:spcAft>
              <a:buClr>
                <a:schemeClr val="dk1"/>
              </a:buClr>
              <a:buSzPts val="4300"/>
              <a:buNone/>
              <a:defRPr sz="4300"/>
            </a:lvl8pPr>
            <a:lvl9pPr marL="4114800" lvl="8" indent="-228600" algn="l">
              <a:spcBef>
                <a:spcPts val="860"/>
              </a:spcBef>
              <a:spcAft>
                <a:spcPts val="0"/>
              </a:spcAft>
              <a:buClr>
                <a:schemeClr val="dk1"/>
              </a:buClr>
              <a:buSzPts val="4300"/>
              <a:buNone/>
              <a:defRPr sz="4300"/>
            </a:lvl9pPr>
          </a:lstStyle>
          <a:p>
            <a:endParaRPr/>
          </a:p>
        </p:txBody>
      </p:sp>
      <p:sp>
        <p:nvSpPr>
          <p:cNvPr id="37" name="Google Shape;37;p6"/>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194563" y="1310640"/>
            <a:ext cx="14439903" cy="5577840"/>
          </a:xfrm>
          <a:prstGeom prst="rect">
            <a:avLst/>
          </a:prstGeom>
          <a:noFill/>
          <a:ln>
            <a:noFill/>
          </a:ln>
        </p:spPr>
        <p:txBody>
          <a:bodyPr spcFirstLastPara="1" wrap="square" lIns="438900" tIns="219450" rIns="438900" bIns="219450" anchor="b" anchorCtr="0">
            <a:noAutofit/>
          </a:bodyPr>
          <a:lstStyle>
            <a:lvl1pPr lvl="0" algn="l">
              <a:spcBef>
                <a:spcPts val="0"/>
              </a:spcBef>
              <a:spcAft>
                <a:spcPts val="0"/>
              </a:spcAft>
              <a:buSzPts val="1400"/>
              <a:buNone/>
              <a:defRPr sz="97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17160240" y="1310642"/>
            <a:ext cx="24536400" cy="28094943"/>
          </a:xfrm>
          <a:prstGeom prst="rect">
            <a:avLst/>
          </a:prstGeom>
          <a:noFill/>
          <a:ln>
            <a:noFill/>
          </a:ln>
        </p:spPr>
        <p:txBody>
          <a:bodyPr spcFirstLastPara="1" wrap="square" lIns="438900" tIns="219450" rIns="438900" bIns="219450" anchor="t" anchorCtr="0">
            <a:noAutofit/>
          </a:bodyPr>
          <a:lstStyle>
            <a:lvl1pPr marL="457200" lvl="0" indent="-1206500" algn="l">
              <a:spcBef>
                <a:spcPts val="3080"/>
              </a:spcBef>
              <a:spcAft>
                <a:spcPts val="0"/>
              </a:spcAft>
              <a:buClr>
                <a:schemeClr val="dk1"/>
              </a:buClr>
              <a:buSzPts val="15400"/>
              <a:buChar char="•"/>
              <a:defRPr sz="15400"/>
            </a:lvl1pPr>
            <a:lvl2pPr marL="914400" lvl="1" indent="-1079500" algn="l">
              <a:spcBef>
                <a:spcPts val="2680"/>
              </a:spcBef>
              <a:spcAft>
                <a:spcPts val="0"/>
              </a:spcAft>
              <a:buClr>
                <a:schemeClr val="dk1"/>
              </a:buClr>
              <a:buSzPts val="13400"/>
              <a:buChar char="–"/>
              <a:defRPr sz="13400"/>
            </a:lvl2pPr>
            <a:lvl3pPr marL="1371600" lvl="2" indent="-958850" algn="l">
              <a:spcBef>
                <a:spcPts val="2300"/>
              </a:spcBef>
              <a:spcAft>
                <a:spcPts val="0"/>
              </a:spcAft>
              <a:buClr>
                <a:schemeClr val="dk1"/>
              </a:buClr>
              <a:buSzPts val="11500"/>
              <a:buChar char="•"/>
              <a:defRPr sz="11500"/>
            </a:lvl3pPr>
            <a:lvl4pPr marL="1828800" lvl="3" indent="-844550" algn="l">
              <a:spcBef>
                <a:spcPts val="1940"/>
              </a:spcBef>
              <a:spcAft>
                <a:spcPts val="0"/>
              </a:spcAft>
              <a:buClr>
                <a:schemeClr val="dk1"/>
              </a:buClr>
              <a:buSzPts val="9700"/>
              <a:buChar char="–"/>
              <a:defRPr sz="9700"/>
            </a:lvl4pPr>
            <a:lvl5pPr marL="2286000" lvl="4" indent="-844550" algn="l">
              <a:spcBef>
                <a:spcPts val="1940"/>
              </a:spcBef>
              <a:spcAft>
                <a:spcPts val="0"/>
              </a:spcAft>
              <a:buClr>
                <a:schemeClr val="dk1"/>
              </a:buClr>
              <a:buSzPts val="9700"/>
              <a:buChar char="»"/>
              <a:defRPr sz="9700"/>
            </a:lvl5pPr>
            <a:lvl6pPr marL="2743200" lvl="5" indent="-844550" algn="l">
              <a:spcBef>
                <a:spcPts val="1940"/>
              </a:spcBef>
              <a:spcAft>
                <a:spcPts val="0"/>
              </a:spcAft>
              <a:buClr>
                <a:schemeClr val="dk1"/>
              </a:buClr>
              <a:buSzPts val="9700"/>
              <a:buChar char="•"/>
              <a:defRPr sz="9700"/>
            </a:lvl6pPr>
            <a:lvl7pPr marL="3200400" lvl="6" indent="-844550" algn="l">
              <a:spcBef>
                <a:spcPts val="1940"/>
              </a:spcBef>
              <a:spcAft>
                <a:spcPts val="0"/>
              </a:spcAft>
              <a:buClr>
                <a:schemeClr val="dk1"/>
              </a:buClr>
              <a:buSzPts val="9700"/>
              <a:buChar char="•"/>
              <a:defRPr sz="9700"/>
            </a:lvl7pPr>
            <a:lvl8pPr marL="3657600" lvl="7" indent="-844550" algn="l">
              <a:spcBef>
                <a:spcPts val="1940"/>
              </a:spcBef>
              <a:spcAft>
                <a:spcPts val="0"/>
              </a:spcAft>
              <a:buClr>
                <a:schemeClr val="dk1"/>
              </a:buClr>
              <a:buSzPts val="9700"/>
              <a:buChar char="•"/>
              <a:defRPr sz="9700"/>
            </a:lvl8pPr>
            <a:lvl9pPr marL="4114800" lvl="8" indent="-844550" algn="l">
              <a:spcBef>
                <a:spcPts val="1940"/>
              </a:spcBef>
              <a:spcAft>
                <a:spcPts val="0"/>
              </a:spcAft>
              <a:buClr>
                <a:schemeClr val="dk1"/>
              </a:buClr>
              <a:buSzPts val="9700"/>
              <a:buChar char="•"/>
              <a:defRPr sz="9700"/>
            </a:lvl9pPr>
          </a:lstStyle>
          <a:p>
            <a:endParaRPr/>
          </a:p>
        </p:txBody>
      </p:sp>
      <p:sp>
        <p:nvSpPr>
          <p:cNvPr id="43" name="Google Shape;43;p7"/>
          <p:cNvSpPr txBox="1">
            <a:spLocks noGrp="1"/>
          </p:cNvSpPr>
          <p:nvPr>
            <p:ph type="body" idx="2"/>
          </p:nvPr>
        </p:nvSpPr>
        <p:spPr>
          <a:xfrm>
            <a:off x="2194563" y="6888482"/>
            <a:ext cx="14439903" cy="22517103"/>
          </a:xfrm>
          <a:prstGeom prst="rect">
            <a:avLst/>
          </a:prstGeom>
          <a:noFill/>
          <a:ln>
            <a:noFill/>
          </a:ln>
        </p:spPr>
        <p:txBody>
          <a:bodyPr spcFirstLastPara="1" wrap="square" lIns="438900" tIns="219450" rIns="438900" bIns="219450" anchor="t" anchorCtr="0">
            <a:noAutofit/>
          </a:bodyPr>
          <a:lstStyle>
            <a:lvl1pPr marL="457200" lvl="0" indent="-228600" algn="l">
              <a:spcBef>
                <a:spcPts val="1340"/>
              </a:spcBef>
              <a:spcAft>
                <a:spcPts val="0"/>
              </a:spcAft>
              <a:buClr>
                <a:schemeClr val="dk1"/>
              </a:buClr>
              <a:buSzPts val="6700"/>
              <a:buNone/>
              <a:defRPr sz="6700"/>
            </a:lvl1pPr>
            <a:lvl2pPr marL="914400" lvl="1" indent="-228600" algn="l">
              <a:spcBef>
                <a:spcPts val="1140"/>
              </a:spcBef>
              <a:spcAft>
                <a:spcPts val="0"/>
              </a:spcAft>
              <a:buClr>
                <a:schemeClr val="dk1"/>
              </a:buClr>
              <a:buSzPts val="5700"/>
              <a:buNone/>
              <a:defRPr sz="5700"/>
            </a:lvl2pPr>
            <a:lvl3pPr marL="1371600" lvl="2" indent="-228600" algn="l">
              <a:spcBef>
                <a:spcPts val="960"/>
              </a:spcBef>
              <a:spcAft>
                <a:spcPts val="0"/>
              </a:spcAft>
              <a:buClr>
                <a:schemeClr val="dk1"/>
              </a:buClr>
              <a:buSzPts val="4800"/>
              <a:buNone/>
              <a:defRPr sz="4800"/>
            </a:lvl3pPr>
            <a:lvl4pPr marL="1828800" lvl="3" indent="-228600" algn="l">
              <a:spcBef>
                <a:spcPts val="860"/>
              </a:spcBef>
              <a:spcAft>
                <a:spcPts val="0"/>
              </a:spcAft>
              <a:buClr>
                <a:schemeClr val="dk1"/>
              </a:buClr>
              <a:buSzPts val="4300"/>
              <a:buNone/>
              <a:defRPr sz="4300"/>
            </a:lvl4pPr>
            <a:lvl5pPr marL="2286000" lvl="4" indent="-228600" algn="l">
              <a:spcBef>
                <a:spcPts val="860"/>
              </a:spcBef>
              <a:spcAft>
                <a:spcPts val="0"/>
              </a:spcAft>
              <a:buClr>
                <a:schemeClr val="dk1"/>
              </a:buClr>
              <a:buSzPts val="4300"/>
              <a:buNone/>
              <a:defRPr sz="4300"/>
            </a:lvl5pPr>
            <a:lvl6pPr marL="2743200" lvl="5" indent="-228600" algn="l">
              <a:spcBef>
                <a:spcPts val="860"/>
              </a:spcBef>
              <a:spcAft>
                <a:spcPts val="0"/>
              </a:spcAft>
              <a:buClr>
                <a:schemeClr val="dk1"/>
              </a:buClr>
              <a:buSzPts val="4300"/>
              <a:buNone/>
              <a:defRPr sz="4300"/>
            </a:lvl6pPr>
            <a:lvl7pPr marL="3200400" lvl="6" indent="-228600" algn="l">
              <a:spcBef>
                <a:spcPts val="860"/>
              </a:spcBef>
              <a:spcAft>
                <a:spcPts val="0"/>
              </a:spcAft>
              <a:buClr>
                <a:schemeClr val="dk1"/>
              </a:buClr>
              <a:buSzPts val="4300"/>
              <a:buNone/>
              <a:defRPr sz="4300"/>
            </a:lvl7pPr>
            <a:lvl8pPr marL="3657600" lvl="7" indent="-228600" algn="l">
              <a:spcBef>
                <a:spcPts val="860"/>
              </a:spcBef>
              <a:spcAft>
                <a:spcPts val="0"/>
              </a:spcAft>
              <a:buClr>
                <a:schemeClr val="dk1"/>
              </a:buClr>
              <a:buSzPts val="4300"/>
              <a:buNone/>
              <a:defRPr sz="4300"/>
            </a:lvl8pPr>
            <a:lvl9pPr marL="4114800" lvl="8" indent="-228600" algn="l">
              <a:spcBef>
                <a:spcPts val="860"/>
              </a:spcBef>
              <a:spcAft>
                <a:spcPts val="0"/>
              </a:spcAft>
              <a:buClr>
                <a:schemeClr val="dk1"/>
              </a:buClr>
              <a:buSzPts val="4300"/>
              <a:buNone/>
              <a:defRPr sz="4300"/>
            </a:lvl9pPr>
          </a:lstStyle>
          <a:p>
            <a:endParaRPr/>
          </a:p>
        </p:txBody>
      </p:sp>
      <p:sp>
        <p:nvSpPr>
          <p:cNvPr id="44" name="Google Shape;44;p7"/>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8"/>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2193925" y="1317625"/>
            <a:ext cx="39503350"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9"/>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2194560" y="1318263"/>
            <a:ext cx="39502080"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2194561" y="7368543"/>
            <a:ext cx="19392903" cy="3070857"/>
          </a:xfrm>
          <a:prstGeom prst="rect">
            <a:avLst/>
          </a:prstGeom>
          <a:noFill/>
          <a:ln>
            <a:noFill/>
          </a:ln>
        </p:spPr>
        <p:txBody>
          <a:bodyPr spcFirstLastPara="1" wrap="square" lIns="438900" tIns="219450" rIns="438900" bIns="219450" anchor="b" anchorCtr="0">
            <a:noAutofit/>
          </a:bodyPr>
          <a:lstStyle>
            <a:lvl1pPr marL="457200" lvl="0" indent="-228600" algn="l">
              <a:spcBef>
                <a:spcPts val="2300"/>
              </a:spcBef>
              <a:spcAft>
                <a:spcPts val="0"/>
              </a:spcAft>
              <a:buClr>
                <a:schemeClr val="dk1"/>
              </a:buClr>
              <a:buSzPts val="11500"/>
              <a:buNone/>
              <a:defRPr sz="11500" b="1"/>
            </a:lvl1pPr>
            <a:lvl2pPr marL="914400" lvl="1" indent="-228600" algn="l">
              <a:spcBef>
                <a:spcPts val="1940"/>
              </a:spcBef>
              <a:spcAft>
                <a:spcPts val="0"/>
              </a:spcAft>
              <a:buClr>
                <a:schemeClr val="dk1"/>
              </a:buClr>
              <a:buSzPts val="9700"/>
              <a:buNone/>
              <a:defRPr sz="9700" b="1"/>
            </a:lvl2pPr>
            <a:lvl3pPr marL="1371600" lvl="2" indent="-228600" algn="l">
              <a:spcBef>
                <a:spcPts val="1740"/>
              </a:spcBef>
              <a:spcAft>
                <a:spcPts val="0"/>
              </a:spcAft>
              <a:buClr>
                <a:schemeClr val="dk1"/>
              </a:buClr>
              <a:buSzPts val="8700"/>
              <a:buNone/>
              <a:defRPr sz="8700" b="1"/>
            </a:lvl3pPr>
            <a:lvl4pPr marL="1828800" lvl="3" indent="-228600" algn="l">
              <a:spcBef>
                <a:spcPts val="1540"/>
              </a:spcBef>
              <a:spcAft>
                <a:spcPts val="0"/>
              </a:spcAft>
              <a:buClr>
                <a:schemeClr val="dk1"/>
              </a:buClr>
              <a:buSzPts val="7700"/>
              <a:buNone/>
              <a:defRPr sz="7700" b="1"/>
            </a:lvl4pPr>
            <a:lvl5pPr marL="2286000" lvl="4" indent="-228600" algn="l">
              <a:spcBef>
                <a:spcPts val="1540"/>
              </a:spcBef>
              <a:spcAft>
                <a:spcPts val="0"/>
              </a:spcAft>
              <a:buClr>
                <a:schemeClr val="dk1"/>
              </a:buClr>
              <a:buSzPts val="7700"/>
              <a:buNone/>
              <a:defRPr sz="7700" b="1"/>
            </a:lvl5pPr>
            <a:lvl6pPr marL="2743200" lvl="5" indent="-228600" algn="l">
              <a:spcBef>
                <a:spcPts val="1540"/>
              </a:spcBef>
              <a:spcAft>
                <a:spcPts val="0"/>
              </a:spcAft>
              <a:buClr>
                <a:schemeClr val="dk1"/>
              </a:buClr>
              <a:buSzPts val="7700"/>
              <a:buNone/>
              <a:defRPr sz="7700" b="1"/>
            </a:lvl6pPr>
            <a:lvl7pPr marL="3200400" lvl="6" indent="-228600" algn="l">
              <a:spcBef>
                <a:spcPts val="1540"/>
              </a:spcBef>
              <a:spcAft>
                <a:spcPts val="0"/>
              </a:spcAft>
              <a:buClr>
                <a:schemeClr val="dk1"/>
              </a:buClr>
              <a:buSzPts val="7700"/>
              <a:buNone/>
              <a:defRPr sz="7700" b="1"/>
            </a:lvl7pPr>
            <a:lvl8pPr marL="3657600" lvl="7" indent="-228600" algn="l">
              <a:spcBef>
                <a:spcPts val="1540"/>
              </a:spcBef>
              <a:spcAft>
                <a:spcPts val="0"/>
              </a:spcAft>
              <a:buClr>
                <a:schemeClr val="dk1"/>
              </a:buClr>
              <a:buSzPts val="7700"/>
              <a:buNone/>
              <a:defRPr sz="7700" b="1"/>
            </a:lvl8pPr>
            <a:lvl9pPr marL="4114800" lvl="8" indent="-228600" algn="l">
              <a:spcBef>
                <a:spcPts val="1540"/>
              </a:spcBef>
              <a:spcAft>
                <a:spcPts val="0"/>
              </a:spcAft>
              <a:buClr>
                <a:schemeClr val="dk1"/>
              </a:buClr>
              <a:buSzPts val="7700"/>
              <a:buNone/>
              <a:defRPr sz="7700" b="1"/>
            </a:lvl9pPr>
          </a:lstStyle>
          <a:p>
            <a:endParaRPr/>
          </a:p>
        </p:txBody>
      </p:sp>
      <p:sp>
        <p:nvSpPr>
          <p:cNvPr id="59" name="Google Shape;59;p10"/>
          <p:cNvSpPr txBox="1">
            <a:spLocks noGrp="1"/>
          </p:cNvSpPr>
          <p:nvPr>
            <p:ph type="body" idx="2"/>
          </p:nvPr>
        </p:nvSpPr>
        <p:spPr>
          <a:xfrm>
            <a:off x="2194561" y="10439400"/>
            <a:ext cx="19392903" cy="18966183"/>
          </a:xfrm>
          <a:prstGeom prst="rect">
            <a:avLst/>
          </a:prstGeom>
          <a:noFill/>
          <a:ln>
            <a:noFill/>
          </a:ln>
        </p:spPr>
        <p:txBody>
          <a:bodyPr spcFirstLastPara="1" wrap="square" lIns="438900" tIns="219450" rIns="438900" bIns="219450" anchor="t" anchorCtr="0">
            <a:noAutofit/>
          </a:bodyPr>
          <a:lstStyle>
            <a:lvl1pPr marL="457200" lvl="0" indent="-958850" algn="l">
              <a:spcBef>
                <a:spcPts val="2300"/>
              </a:spcBef>
              <a:spcAft>
                <a:spcPts val="0"/>
              </a:spcAft>
              <a:buClr>
                <a:schemeClr val="dk1"/>
              </a:buClr>
              <a:buSzPts val="11500"/>
              <a:buChar char="•"/>
              <a:defRPr sz="11500"/>
            </a:lvl1pPr>
            <a:lvl2pPr marL="914400" lvl="1" indent="-844550" algn="l">
              <a:spcBef>
                <a:spcPts val="1940"/>
              </a:spcBef>
              <a:spcAft>
                <a:spcPts val="0"/>
              </a:spcAft>
              <a:buClr>
                <a:schemeClr val="dk1"/>
              </a:buClr>
              <a:buSzPts val="9700"/>
              <a:buChar char="–"/>
              <a:defRPr sz="9700"/>
            </a:lvl2pPr>
            <a:lvl3pPr marL="1371600" lvl="2" indent="-781050" algn="l">
              <a:spcBef>
                <a:spcPts val="1740"/>
              </a:spcBef>
              <a:spcAft>
                <a:spcPts val="0"/>
              </a:spcAft>
              <a:buClr>
                <a:schemeClr val="dk1"/>
              </a:buClr>
              <a:buSzPts val="8700"/>
              <a:buChar char="•"/>
              <a:defRPr sz="8700"/>
            </a:lvl3pPr>
            <a:lvl4pPr marL="1828800" lvl="3" indent="-717550" algn="l">
              <a:spcBef>
                <a:spcPts val="1540"/>
              </a:spcBef>
              <a:spcAft>
                <a:spcPts val="0"/>
              </a:spcAft>
              <a:buClr>
                <a:schemeClr val="dk1"/>
              </a:buClr>
              <a:buSzPts val="7700"/>
              <a:buChar char="–"/>
              <a:defRPr sz="7700"/>
            </a:lvl4pPr>
            <a:lvl5pPr marL="2286000" lvl="4" indent="-717550" algn="l">
              <a:spcBef>
                <a:spcPts val="1540"/>
              </a:spcBef>
              <a:spcAft>
                <a:spcPts val="0"/>
              </a:spcAft>
              <a:buClr>
                <a:schemeClr val="dk1"/>
              </a:buClr>
              <a:buSzPts val="7700"/>
              <a:buChar char="»"/>
              <a:defRPr sz="7700"/>
            </a:lvl5pPr>
            <a:lvl6pPr marL="2743200" lvl="5" indent="-717550" algn="l">
              <a:spcBef>
                <a:spcPts val="1540"/>
              </a:spcBef>
              <a:spcAft>
                <a:spcPts val="0"/>
              </a:spcAft>
              <a:buClr>
                <a:schemeClr val="dk1"/>
              </a:buClr>
              <a:buSzPts val="7700"/>
              <a:buChar char="•"/>
              <a:defRPr sz="7700"/>
            </a:lvl6pPr>
            <a:lvl7pPr marL="3200400" lvl="6" indent="-717550" algn="l">
              <a:spcBef>
                <a:spcPts val="1540"/>
              </a:spcBef>
              <a:spcAft>
                <a:spcPts val="0"/>
              </a:spcAft>
              <a:buClr>
                <a:schemeClr val="dk1"/>
              </a:buClr>
              <a:buSzPts val="7700"/>
              <a:buChar char="•"/>
              <a:defRPr sz="7700"/>
            </a:lvl7pPr>
            <a:lvl8pPr marL="3657600" lvl="7" indent="-717550" algn="l">
              <a:spcBef>
                <a:spcPts val="1540"/>
              </a:spcBef>
              <a:spcAft>
                <a:spcPts val="0"/>
              </a:spcAft>
              <a:buClr>
                <a:schemeClr val="dk1"/>
              </a:buClr>
              <a:buSzPts val="7700"/>
              <a:buChar char="•"/>
              <a:defRPr sz="7700"/>
            </a:lvl8pPr>
            <a:lvl9pPr marL="4114800" lvl="8" indent="-717550" algn="l">
              <a:spcBef>
                <a:spcPts val="1540"/>
              </a:spcBef>
              <a:spcAft>
                <a:spcPts val="0"/>
              </a:spcAft>
              <a:buClr>
                <a:schemeClr val="dk1"/>
              </a:buClr>
              <a:buSzPts val="7700"/>
              <a:buChar char="•"/>
              <a:defRPr sz="7700"/>
            </a:lvl9pPr>
          </a:lstStyle>
          <a:p>
            <a:endParaRPr/>
          </a:p>
        </p:txBody>
      </p:sp>
      <p:sp>
        <p:nvSpPr>
          <p:cNvPr id="60" name="Google Shape;60;p10"/>
          <p:cNvSpPr txBox="1">
            <a:spLocks noGrp="1"/>
          </p:cNvSpPr>
          <p:nvPr>
            <p:ph type="body" idx="3"/>
          </p:nvPr>
        </p:nvSpPr>
        <p:spPr>
          <a:xfrm>
            <a:off x="22296123" y="7368543"/>
            <a:ext cx="19400520" cy="3070857"/>
          </a:xfrm>
          <a:prstGeom prst="rect">
            <a:avLst/>
          </a:prstGeom>
          <a:noFill/>
          <a:ln>
            <a:noFill/>
          </a:ln>
        </p:spPr>
        <p:txBody>
          <a:bodyPr spcFirstLastPara="1" wrap="square" lIns="438900" tIns="219450" rIns="438900" bIns="219450" anchor="b" anchorCtr="0">
            <a:noAutofit/>
          </a:bodyPr>
          <a:lstStyle>
            <a:lvl1pPr marL="457200" lvl="0" indent="-228600" algn="l">
              <a:spcBef>
                <a:spcPts val="2300"/>
              </a:spcBef>
              <a:spcAft>
                <a:spcPts val="0"/>
              </a:spcAft>
              <a:buClr>
                <a:schemeClr val="dk1"/>
              </a:buClr>
              <a:buSzPts val="11500"/>
              <a:buNone/>
              <a:defRPr sz="11500" b="1"/>
            </a:lvl1pPr>
            <a:lvl2pPr marL="914400" lvl="1" indent="-228600" algn="l">
              <a:spcBef>
                <a:spcPts val="1940"/>
              </a:spcBef>
              <a:spcAft>
                <a:spcPts val="0"/>
              </a:spcAft>
              <a:buClr>
                <a:schemeClr val="dk1"/>
              </a:buClr>
              <a:buSzPts val="9700"/>
              <a:buNone/>
              <a:defRPr sz="9700" b="1"/>
            </a:lvl2pPr>
            <a:lvl3pPr marL="1371600" lvl="2" indent="-228600" algn="l">
              <a:spcBef>
                <a:spcPts val="1740"/>
              </a:spcBef>
              <a:spcAft>
                <a:spcPts val="0"/>
              </a:spcAft>
              <a:buClr>
                <a:schemeClr val="dk1"/>
              </a:buClr>
              <a:buSzPts val="8700"/>
              <a:buNone/>
              <a:defRPr sz="8700" b="1"/>
            </a:lvl3pPr>
            <a:lvl4pPr marL="1828800" lvl="3" indent="-228600" algn="l">
              <a:spcBef>
                <a:spcPts val="1540"/>
              </a:spcBef>
              <a:spcAft>
                <a:spcPts val="0"/>
              </a:spcAft>
              <a:buClr>
                <a:schemeClr val="dk1"/>
              </a:buClr>
              <a:buSzPts val="7700"/>
              <a:buNone/>
              <a:defRPr sz="7700" b="1"/>
            </a:lvl4pPr>
            <a:lvl5pPr marL="2286000" lvl="4" indent="-228600" algn="l">
              <a:spcBef>
                <a:spcPts val="1540"/>
              </a:spcBef>
              <a:spcAft>
                <a:spcPts val="0"/>
              </a:spcAft>
              <a:buClr>
                <a:schemeClr val="dk1"/>
              </a:buClr>
              <a:buSzPts val="7700"/>
              <a:buNone/>
              <a:defRPr sz="7700" b="1"/>
            </a:lvl5pPr>
            <a:lvl6pPr marL="2743200" lvl="5" indent="-228600" algn="l">
              <a:spcBef>
                <a:spcPts val="1540"/>
              </a:spcBef>
              <a:spcAft>
                <a:spcPts val="0"/>
              </a:spcAft>
              <a:buClr>
                <a:schemeClr val="dk1"/>
              </a:buClr>
              <a:buSzPts val="7700"/>
              <a:buNone/>
              <a:defRPr sz="7700" b="1"/>
            </a:lvl6pPr>
            <a:lvl7pPr marL="3200400" lvl="6" indent="-228600" algn="l">
              <a:spcBef>
                <a:spcPts val="1540"/>
              </a:spcBef>
              <a:spcAft>
                <a:spcPts val="0"/>
              </a:spcAft>
              <a:buClr>
                <a:schemeClr val="dk1"/>
              </a:buClr>
              <a:buSzPts val="7700"/>
              <a:buNone/>
              <a:defRPr sz="7700" b="1"/>
            </a:lvl7pPr>
            <a:lvl8pPr marL="3657600" lvl="7" indent="-228600" algn="l">
              <a:spcBef>
                <a:spcPts val="1540"/>
              </a:spcBef>
              <a:spcAft>
                <a:spcPts val="0"/>
              </a:spcAft>
              <a:buClr>
                <a:schemeClr val="dk1"/>
              </a:buClr>
              <a:buSzPts val="7700"/>
              <a:buNone/>
              <a:defRPr sz="7700" b="1"/>
            </a:lvl8pPr>
            <a:lvl9pPr marL="4114800" lvl="8" indent="-228600" algn="l">
              <a:spcBef>
                <a:spcPts val="1540"/>
              </a:spcBef>
              <a:spcAft>
                <a:spcPts val="0"/>
              </a:spcAft>
              <a:buClr>
                <a:schemeClr val="dk1"/>
              </a:buClr>
              <a:buSzPts val="7700"/>
              <a:buNone/>
              <a:defRPr sz="7700" b="1"/>
            </a:lvl9pPr>
          </a:lstStyle>
          <a:p>
            <a:endParaRPr/>
          </a:p>
        </p:txBody>
      </p:sp>
      <p:sp>
        <p:nvSpPr>
          <p:cNvPr id="61" name="Google Shape;61;p10"/>
          <p:cNvSpPr txBox="1">
            <a:spLocks noGrp="1"/>
          </p:cNvSpPr>
          <p:nvPr>
            <p:ph type="body" idx="4"/>
          </p:nvPr>
        </p:nvSpPr>
        <p:spPr>
          <a:xfrm>
            <a:off x="22296123" y="10439400"/>
            <a:ext cx="19400520" cy="18966183"/>
          </a:xfrm>
          <a:prstGeom prst="rect">
            <a:avLst/>
          </a:prstGeom>
          <a:noFill/>
          <a:ln>
            <a:noFill/>
          </a:ln>
        </p:spPr>
        <p:txBody>
          <a:bodyPr spcFirstLastPara="1" wrap="square" lIns="438900" tIns="219450" rIns="438900" bIns="219450" anchor="t" anchorCtr="0">
            <a:noAutofit/>
          </a:bodyPr>
          <a:lstStyle>
            <a:lvl1pPr marL="457200" lvl="0" indent="-958850" algn="l">
              <a:spcBef>
                <a:spcPts val="2300"/>
              </a:spcBef>
              <a:spcAft>
                <a:spcPts val="0"/>
              </a:spcAft>
              <a:buClr>
                <a:schemeClr val="dk1"/>
              </a:buClr>
              <a:buSzPts val="11500"/>
              <a:buChar char="•"/>
              <a:defRPr sz="11500"/>
            </a:lvl1pPr>
            <a:lvl2pPr marL="914400" lvl="1" indent="-844550" algn="l">
              <a:spcBef>
                <a:spcPts val="1940"/>
              </a:spcBef>
              <a:spcAft>
                <a:spcPts val="0"/>
              </a:spcAft>
              <a:buClr>
                <a:schemeClr val="dk1"/>
              </a:buClr>
              <a:buSzPts val="9700"/>
              <a:buChar char="–"/>
              <a:defRPr sz="9700"/>
            </a:lvl2pPr>
            <a:lvl3pPr marL="1371600" lvl="2" indent="-781050" algn="l">
              <a:spcBef>
                <a:spcPts val="1740"/>
              </a:spcBef>
              <a:spcAft>
                <a:spcPts val="0"/>
              </a:spcAft>
              <a:buClr>
                <a:schemeClr val="dk1"/>
              </a:buClr>
              <a:buSzPts val="8700"/>
              <a:buChar char="•"/>
              <a:defRPr sz="8700"/>
            </a:lvl3pPr>
            <a:lvl4pPr marL="1828800" lvl="3" indent="-717550" algn="l">
              <a:spcBef>
                <a:spcPts val="1540"/>
              </a:spcBef>
              <a:spcAft>
                <a:spcPts val="0"/>
              </a:spcAft>
              <a:buClr>
                <a:schemeClr val="dk1"/>
              </a:buClr>
              <a:buSzPts val="7700"/>
              <a:buChar char="–"/>
              <a:defRPr sz="7700"/>
            </a:lvl4pPr>
            <a:lvl5pPr marL="2286000" lvl="4" indent="-717550" algn="l">
              <a:spcBef>
                <a:spcPts val="1540"/>
              </a:spcBef>
              <a:spcAft>
                <a:spcPts val="0"/>
              </a:spcAft>
              <a:buClr>
                <a:schemeClr val="dk1"/>
              </a:buClr>
              <a:buSzPts val="7700"/>
              <a:buChar char="»"/>
              <a:defRPr sz="7700"/>
            </a:lvl5pPr>
            <a:lvl6pPr marL="2743200" lvl="5" indent="-717550" algn="l">
              <a:spcBef>
                <a:spcPts val="1540"/>
              </a:spcBef>
              <a:spcAft>
                <a:spcPts val="0"/>
              </a:spcAft>
              <a:buClr>
                <a:schemeClr val="dk1"/>
              </a:buClr>
              <a:buSzPts val="7700"/>
              <a:buChar char="•"/>
              <a:defRPr sz="7700"/>
            </a:lvl6pPr>
            <a:lvl7pPr marL="3200400" lvl="6" indent="-717550" algn="l">
              <a:spcBef>
                <a:spcPts val="1540"/>
              </a:spcBef>
              <a:spcAft>
                <a:spcPts val="0"/>
              </a:spcAft>
              <a:buClr>
                <a:schemeClr val="dk1"/>
              </a:buClr>
              <a:buSzPts val="7700"/>
              <a:buChar char="•"/>
              <a:defRPr sz="7700"/>
            </a:lvl7pPr>
            <a:lvl8pPr marL="3657600" lvl="7" indent="-717550" algn="l">
              <a:spcBef>
                <a:spcPts val="1540"/>
              </a:spcBef>
              <a:spcAft>
                <a:spcPts val="0"/>
              </a:spcAft>
              <a:buClr>
                <a:schemeClr val="dk1"/>
              </a:buClr>
              <a:buSzPts val="7700"/>
              <a:buChar char="•"/>
              <a:defRPr sz="7700"/>
            </a:lvl8pPr>
            <a:lvl9pPr marL="4114800" lvl="8" indent="-717550" algn="l">
              <a:spcBef>
                <a:spcPts val="1540"/>
              </a:spcBef>
              <a:spcAft>
                <a:spcPts val="0"/>
              </a:spcAft>
              <a:buClr>
                <a:schemeClr val="dk1"/>
              </a:buClr>
              <a:buSzPts val="7700"/>
              <a:buChar char="•"/>
              <a:defRPr sz="7700"/>
            </a:lvl9pPr>
          </a:lstStyle>
          <a:p>
            <a:endParaRPr/>
          </a:p>
        </p:txBody>
      </p:sp>
      <p:sp>
        <p:nvSpPr>
          <p:cNvPr id="62" name="Google Shape;62;p10"/>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2193925" y="1317625"/>
            <a:ext cx="39503350"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7901944" y="24582122"/>
            <a:ext cx="70736457" cy="69517263"/>
          </a:xfrm>
          <a:prstGeom prst="rect">
            <a:avLst/>
          </a:prstGeom>
          <a:noFill/>
          <a:ln>
            <a:noFill/>
          </a:ln>
        </p:spPr>
        <p:txBody>
          <a:bodyPr spcFirstLastPara="1" wrap="square" lIns="438900" tIns="219450" rIns="438900" bIns="219450" anchor="t" anchorCtr="0">
            <a:noAutofit/>
          </a:bodyPr>
          <a:lstStyle>
            <a:lvl1pPr marL="457200" lvl="0" indent="-1079500" algn="l">
              <a:spcBef>
                <a:spcPts val="2680"/>
              </a:spcBef>
              <a:spcAft>
                <a:spcPts val="0"/>
              </a:spcAft>
              <a:buClr>
                <a:schemeClr val="dk1"/>
              </a:buClr>
              <a:buSzPts val="13400"/>
              <a:buChar char="•"/>
              <a:defRPr sz="13400"/>
            </a:lvl1pPr>
            <a:lvl2pPr marL="914400" lvl="1" indent="-958850" algn="l">
              <a:spcBef>
                <a:spcPts val="2300"/>
              </a:spcBef>
              <a:spcAft>
                <a:spcPts val="0"/>
              </a:spcAft>
              <a:buClr>
                <a:schemeClr val="dk1"/>
              </a:buClr>
              <a:buSzPts val="11500"/>
              <a:buChar char="–"/>
              <a:defRPr sz="11500"/>
            </a:lvl2pPr>
            <a:lvl3pPr marL="1371600" lvl="2" indent="-844550" algn="l">
              <a:spcBef>
                <a:spcPts val="1940"/>
              </a:spcBef>
              <a:spcAft>
                <a:spcPts val="0"/>
              </a:spcAft>
              <a:buClr>
                <a:schemeClr val="dk1"/>
              </a:buClr>
              <a:buSzPts val="9700"/>
              <a:buChar char="•"/>
              <a:defRPr sz="9700"/>
            </a:lvl3pPr>
            <a:lvl4pPr marL="1828800" lvl="3" indent="-781050" algn="l">
              <a:spcBef>
                <a:spcPts val="1740"/>
              </a:spcBef>
              <a:spcAft>
                <a:spcPts val="0"/>
              </a:spcAft>
              <a:buClr>
                <a:schemeClr val="dk1"/>
              </a:buClr>
              <a:buSzPts val="8700"/>
              <a:buChar char="–"/>
              <a:defRPr sz="8700"/>
            </a:lvl4pPr>
            <a:lvl5pPr marL="2286000" lvl="4" indent="-781050" algn="l">
              <a:spcBef>
                <a:spcPts val="1740"/>
              </a:spcBef>
              <a:spcAft>
                <a:spcPts val="0"/>
              </a:spcAft>
              <a:buClr>
                <a:schemeClr val="dk1"/>
              </a:buClr>
              <a:buSzPts val="8700"/>
              <a:buChar char="»"/>
              <a:defRPr sz="8700"/>
            </a:lvl5pPr>
            <a:lvl6pPr marL="2743200" lvl="5" indent="-781050" algn="l">
              <a:spcBef>
                <a:spcPts val="1740"/>
              </a:spcBef>
              <a:spcAft>
                <a:spcPts val="0"/>
              </a:spcAft>
              <a:buClr>
                <a:schemeClr val="dk1"/>
              </a:buClr>
              <a:buSzPts val="8700"/>
              <a:buChar char="•"/>
              <a:defRPr sz="8700"/>
            </a:lvl6pPr>
            <a:lvl7pPr marL="3200400" lvl="6" indent="-781050" algn="l">
              <a:spcBef>
                <a:spcPts val="1740"/>
              </a:spcBef>
              <a:spcAft>
                <a:spcPts val="0"/>
              </a:spcAft>
              <a:buClr>
                <a:schemeClr val="dk1"/>
              </a:buClr>
              <a:buSzPts val="8700"/>
              <a:buChar char="•"/>
              <a:defRPr sz="8700"/>
            </a:lvl7pPr>
            <a:lvl8pPr marL="3657600" lvl="7" indent="-781050" algn="l">
              <a:spcBef>
                <a:spcPts val="1740"/>
              </a:spcBef>
              <a:spcAft>
                <a:spcPts val="0"/>
              </a:spcAft>
              <a:buClr>
                <a:schemeClr val="dk1"/>
              </a:buClr>
              <a:buSzPts val="8700"/>
              <a:buChar char="•"/>
              <a:defRPr sz="8700"/>
            </a:lvl8pPr>
            <a:lvl9pPr marL="4114800" lvl="8" indent="-781050" algn="l">
              <a:spcBef>
                <a:spcPts val="1740"/>
              </a:spcBef>
              <a:spcAft>
                <a:spcPts val="0"/>
              </a:spcAft>
              <a:buClr>
                <a:schemeClr val="dk1"/>
              </a:buClr>
              <a:buSzPts val="8700"/>
              <a:buChar char="•"/>
              <a:defRPr sz="8700"/>
            </a:lvl9pPr>
          </a:lstStyle>
          <a:p>
            <a:endParaRPr/>
          </a:p>
        </p:txBody>
      </p:sp>
      <p:sp>
        <p:nvSpPr>
          <p:cNvPr id="68" name="Google Shape;68;p11"/>
          <p:cNvSpPr txBox="1">
            <a:spLocks noGrp="1"/>
          </p:cNvSpPr>
          <p:nvPr>
            <p:ph type="body" idx="2"/>
          </p:nvPr>
        </p:nvSpPr>
        <p:spPr>
          <a:xfrm>
            <a:off x="79369923" y="24582122"/>
            <a:ext cx="70736463" cy="69517263"/>
          </a:xfrm>
          <a:prstGeom prst="rect">
            <a:avLst/>
          </a:prstGeom>
          <a:noFill/>
          <a:ln>
            <a:noFill/>
          </a:ln>
        </p:spPr>
        <p:txBody>
          <a:bodyPr spcFirstLastPara="1" wrap="square" lIns="438900" tIns="219450" rIns="438900" bIns="219450" anchor="t" anchorCtr="0">
            <a:noAutofit/>
          </a:bodyPr>
          <a:lstStyle>
            <a:lvl1pPr marL="457200" lvl="0" indent="-1079500" algn="l">
              <a:spcBef>
                <a:spcPts val="2680"/>
              </a:spcBef>
              <a:spcAft>
                <a:spcPts val="0"/>
              </a:spcAft>
              <a:buClr>
                <a:schemeClr val="dk1"/>
              </a:buClr>
              <a:buSzPts val="13400"/>
              <a:buChar char="•"/>
              <a:defRPr sz="13400"/>
            </a:lvl1pPr>
            <a:lvl2pPr marL="914400" lvl="1" indent="-958850" algn="l">
              <a:spcBef>
                <a:spcPts val="2300"/>
              </a:spcBef>
              <a:spcAft>
                <a:spcPts val="0"/>
              </a:spcAft>
              <a:buClr>
                <a:schemeClr val="dk1"/>
              </a:buClr>
              <a:buSzPts val="11500"/>
              <a:buChar char="–"/>
              <a:defRPr sz="11500"/>
            </a:lvl2pPr>
            <a:lvl3pPr marL="1371600" lvl="2" indent="-844550" algn="l">
              <a:spcBef>
                <a:spcPts val="1940"/>
              </a:spcBef>
              <a:spcAft>
                <a:spcPts val="0"/>
              </a:spcAft>
              <a:buClr>
                <a:schemeClr val="dk1"/>
              </a:buClr>
              <a:buSzPts val="9700"/>
              <a:buChar char="•"/>
              <a:defRPr sz="9700"/>
            </a:lvl3pPr>
            <a:lvl4pPr marL="1828800" lvl="3" indent="-781050" algn="l">
              <a:spcBef>
                <a:spcPts val="1740"/>
              </a:spcBef>
              <a:spcAft>
                <a:spcPts val="0"/>
              </a:spcAft>
              <a:buClr>
                <a:schemeClr val="dk1"/>
              </a:buClr>
              <a:buSzPts val="8700"/>
              <a:buChar char="–"/>
              <a:defRPr sz="8700"/>
            </a:lvl4pPr>
            <a:lvl5pPr marL="2286000" lvl="4" indent="-781050" algn="l">
              <a:spcBef>
                <a:spcPts val="1740"/>
              </a:spcBef>
              <a:spcAft>
                <a:spcPts val="0"/>
              </a:spcAft>
              <a:buClr>
                <a:schemeClr val="dk1"/>
              </a:buClr>
              <a:buSzPts val="8700"/>
              <a:buChar char="»"/>
              <a:defRPr sz="8700"/>
            </a:lvl5pPr>
            <a:lvl6pPr marL="2743200" lvl="5" indent="-781050" algn="l">
              <a:spcBef>
                <a:spcPts val="1740"/>
              </a:spcBef>
              <a:spcAft>
                <a:spcPts val="0"/>
              </a:spcAft>
              <a:buClr>
                <a:schemeClr val="dk1"/>
              </a:buClr>
              <a:buSzPts val="8700"/>
              <a:buChar char="•"/>
              <a:defRPr sz="8700"/>
            </a:lvl6pPr>
            <a:lvl7pPr marL="3200400" lvl="6" indent="-781050" algn="l">
              <a:spcBef>
                <a:spcPts val="1740"/>
              </a:spcBef>
              <a:spcAft>
                <a:spcPts val="0"/>
              </a:spcAft>
              <a:buClr>
                <a:schemeClr val="dk1"/>
              </a:buClr>
              <a:buSzPts val="8700"/>
              <a:buChar char="•"/>
              <a:defRPr sz="8700"/>
            </a:lvl7pPr>
            <a:lvl8pPr marL="3657600" lvl="7" indent="-781050" algn="l">
              <a:spcBef>
                <a:spcPts val="1740"/>
              </a:spcBef>
              <a:spcAft>
                <a:spcPts val="0"/>
              </a:spcAft>
              <a:buClr>
                <a:schemeClr val="dk1"/>
              </a:buClr>
              <a:buSzPts val="8700"/>
              <a:buChar char="•"/>
              <a:defRPr sz="8700"/>
            </a:lvl8pPr>
            <a:lvl9pPr marL="4114800" lvl="8" indent="-781050" algn="l">
              <a:spcBef>
                <a:spcPts val="1740"/>
              </a:spcBef>
              <a:spcAft>
                <a:spcPts val="0"/>
              </a:spcAft>
              <a:buClr>
                <a:schemeClr val="dk1"/>
              </a:buClr>
              <a:buSzPts val="8700"/>
              <a:buChar char="•"/>
              <a:defRPr sz="8700"/>
            </a:lvl9pPr>
          </a:lstStyle>
          <a:p>
            <a:endParaRPr/>
          </a:p>
        </p:txBody>
      </p:sp>
      <p:sp>
        <p:nvSpPr>
          <p:cNvPr id="69" name="Google Shape;69;p11"/>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7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700"/>
              <a:buFont typeface="Calibri"/>
              <a:buNone/>
              <a:defRPr sz="57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193925" y="1317625"/>
            <a:ext cx="39503350" cy="5486400"/>
          </a:xfrm>
          <a:prstGeom prst="rect">
            <a:avLst/>
          </a:prstGeom>
          <a:noFill/>
          <a:ln>
            <a:noFill/>
          </a:ln>
        </p:spPr>
        <p:txBody>
          <a:bodyPr spcFirstLastPara="1" wrap="square" lIns="438900" tIns="219450" rIns="438900" bIns="219450" anchor="ctr" anchorCtr="0">
            <a:noAutofit/>
          </a:bodyPr>
          <a:lstStyle>
            <a:lvl1pPr marR="0" lvl="0"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9pPr>
          </a:lstStyle>
          <a:p>
            <a:endParaRPr/>
          </a:p>
        </p:txBody>
      </p:sp>
      <p:sp>
        <p:nvSpPr>
          <p:cNvPr id="11" name="Google Shape;11;p2"/>
          <p:cNvSpPr txBox="1">
            <a:spLocks noGrp="1"/>
          </p:cNvSpPr>
          <p:nvPr>
            <p:ph type="body" idx="1"/>
          </p:nvPr>
        </p:nvSpPr>
        <p:spPr>
          <a:xfrm>
            <a:off x="2193925" y="7680325"/>
            <a:ext cx="39503350" cy="21724937"/>
          </a:xfrm>
          <a:prstGeom prst="rect">
            <a:avLst/>
          </a:prstGeom>
          <a:noFill/>
          <a:ln>
            <a:noFill/>
          </a:ln>
        </p:spPr>
        <p:txBody>
          <a:bodyPr spcFirstLastPara="1" wrap="square" lIns="438900" tIns="219450" rIns="438900" bIns="219450" anchor="t" anchorCtr="0">
            <a:noAutofit/>
          </a:bodyPr>
          <a:lstStyle>
            <a:lvl1pPr marL="457200" marR="0" lvl="0" indent="-1206500" algn="l" rtl="0">
              <a:spcBef>
                <a:spcPts val="3080"/>
              </a:spcBef>
              <a:spcAft>
                <a:spcPts val="0"/>
              </a:spcAft>
              <a:buClr>
                <a:schemeClr val="dk1"/>
              </a:buClr>
              <a:buSzPts val="15400"/>
              <a:buFont typeface="Arial"/>
              <a:buChar char="•"/>
              <a:defRPr sz="15400" b="0" i="0" u="none" strike="noStrike" cap="none">
                <a:solidFill>
                  <a:schemeClr val="dk1"/>
                </a:solidFill>
                <a:latin typeface="Calibri"/>
                <a:ea typeface="Calibri"/>
                <a:cs typeface="Calibri"/>
                <a:sym typeface="Calibri"/>
              </a:defRPr>
            </a:lvl1pPr>
            <a:lvl2pPr marL="914400" marR="0" lvl="1" indent="-1079500" algn="l" rtl="0">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2pPr>
            <a:lvl3pPr marL="1371600" marR="0" lvl="2" indent="-958850" algn="l" rtl="0">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3pPr>
            <a:lvl4pPr marL="1828800" marR="0" lvl="3" indent="-844550" algn="l" rtl="0">
              <a:spcBef>
                <a:spcPts val="1940"/>
              </a:spcBef>
              <a:spcAft>
                <a:spcPts val="0"/>
              </a:spcAft>
              <a:buClr>
                <a:schemeClr val="dk1"/>
              </a:buClr>
              <a:buSzPts val="9700"/>
              <a:buFont typeface="Arial"/>
              <a:buChar char="–"/>
              <a:defRPr sz="9700" b="0" i="0" u="none" strike="noStrike" cap="none">
                <a:solidFill>
                  <a:schemeClr val="dk1"/>
                </a:solidFill>
                <a:latin typeface="Calibri"/>
                <a:ea typeface="Calibri"/>
                <a:cs typeface="Calibri"/>
                <a:sym typeface="Calibri"/>
              </a:defRPr>
            </a:lvl4pPr>
            <a:lvl5pPr marL="2286000" marR="0" lvl="4" indent="-844550" algn="l" rtl="0">
              <a:spcBef>
                <a:spcPts val="1940"/>
              </a:spcBef>
              <a:spcAft>
                <a:spcPts val="0"/>
              </a:spcAft>
              <a:buClr>
                <a:schemeClr val="dk1"/>
              </a:buClr>
              <a:buSzPts val="9700"/>
              <a:buFont typeface="Arial"/>
              <a:buChar char="»"/>
              <a:defRPr sz="9700" b="0" i="0" u="none" strike="noStrike" cap="none">
                <a:solidFill>
                  <a:schemeClr val="dk1"/>
                </a:solidFill>
                <a:latin typeface="Calibri"/>
                <a:ea typeface="Calibri"/>
                <a:cs typeface="Calibri"/>
                <a:sym typeface="Calibri"/>
              </a:defRPr>
            </a:lvl5pPr>
            <a:lvl6pPr marL="2743200" marR="0" lvl="5" indent="-844550" algn="l" rtl="0">
              <a:spcBef>
                <a:spcPts val="1940"/>
              </a:spcBef>
              <a:spcAft>
                <a:spcPts val="0"/>
              </a:spcAft>
              <a:buClr>
                <a:schemeClr val="dk1"/>
              </a:buClr>
              <a:buSzPts val="9700"/>
              <a:buFont typeface="Arial"/>
              <a:buChar char="•"/>
              <a:defRPr sz="9700" b="0" i="0" u="none" strike="noStrike" cap="none">
                <a:solidFill>
                  <a:schemeClr val="dk1"/>
                </a:solidFill>
                <a:latin typeface="Calibri"/>
                <a:ea typeface="Calibri"/>
                <a:cs typeface="Calibri"/>
                <a:sym typeface="Calibri"/>
              </a:defRPr>
            </a:lvl6pPr>
            <a:lvl7pPr marL="3200400" marR="0" lvl="6" indent="-844550" algn="l" rtl="0">
              <a:spcBef>
                <a:spcPts val="1940"/>
              </a:spcBef>
              <a:spcAft>
                <a:spcPts val="0"/>
              </a:spcAft>
              <a:buClr>
                <a:schemeClr val="dk1"/>
              </a:buClr>
              <a:buSzPts val="9700"/>
              <a:buFont typeface="Arial"/>
              <a:buChar char="•"/>
              <a:defRPr sz="9700" b="0" i="0" u="none" strike="noStrike" cap="none">
                <a:solidFill>
                  <a:schemeClr val="dk1"/>
                </a:solidFill>
                <a:latin typeface="Calibri"/>
                <a:ea typeface="Calibri"/>
                <a:cs typeface="Calibri"/>
                <a:sym typeface="Calibri"/>
              </a:defRPr>
            </a:lvl7pPr>
            <a:lvl8pPr marL="3657600" marR="0" lvl="7" indent="-844550" algn="l" rtl="0">
              <a:spcBef>
                <a:spcPts val="1940"/>
              </a:spcBef>
              <a:spcAft>
                <a:spcPts val="0"/>
              </a:spcAft>
              <a:buClr>
                <a:schemeClr val="dk1"/>
              </a:buClr>
              <a:buSzPts val="9700"/>
              <a:buFont typeface="Arial"/>
              <a:buChar char="•"/>
              <a:defRPr sz="9700" b="0" i="0" u="none" strike="noStrike" cap="none">
                <a:solidFill>
                  <a:schemeClr val="dk1"/>
                </a:solidFill>
                <a:latin typeface="Calibri"/>
                <a:ea typeface="Calibri"/>
                <a:cs typeface="Calibri"/>
                <a:sym typeface="Calibri"/>
              </a:defRPr>
            </a:lvl8pPr>
            <a:lvl9pPr marL="4114800" marR="0" lvl="8" indent="-844550" algn="l" rtl="0">
              <a:spcBef>
                <a:spcPts val="1940"/>
              </a:spcBef>
              <a:spcAft>
                <a:spcPts val="0"/>
              </a:spcAft>
              <a:buClr>
                <a:schemeClr val="dk1"/>
              </a:buClr>
              <a:buSzPts val="9700"/>
              <a:buFont typeface="Arial"/>
              <a:buChar char="•"/>
              <a:defRPr sz="970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2193925" y="30510162"/>
            <a:ext cx="10242550" cy="1752600"/>
          </a:xfrm>
          <a:prstGeom prst="rect">
            <a:avLst/>
          </a:prstGeom>
          <a:noFill/>
          <a:ln>
            <a:noFill/>
          </a:ln>
        </p:spPr>
        <p:txBody>
          <a:bodyPr spcFirstLastPara="1" wrap="square" lIns="438900" tIns="219450" rIns="438900" bIns="219450" anchor="ctr" anchorCtr="0">
            <a:noAutofit/>
          </a:bodyPr>
          <a:lstStyle>
            <a:lvl1pPr marR="0" lvl="0" algn="l" rtl="0">
              <a:lnSpc>
                <a:spcPct val="100000"/>
              </a:lnSpc>
              <a:spcBef>
                <a:spcPts val="0"/>
              </a:spcBef>
              <a:spcAft>
                <a:spcPts val="0"/>
              </a:spcAft>
              <a:buSzPts val="1400"/>
              <a:buNone/>
              <a:defRPr sz="57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14995525" y="30510162"/>
            <a:ext cx="13900150" cy="1752600"/>
          </a:xfrm>
          <a:prstGeom prst="rect">
            <a:avLst/>
          </a:prstGeom>
          <a:noFill/>
          <a:ln>
            <a:noFill/>
          </a:ln>
        </p:spPr>
        <p:txBody>
          <a:bodyPr spcFirstLastPara="1" wrap="square" lIns="438900" tIns="219450" rIns="438900" bIns="219450" anchor="ctr" anchorCtr="0">
            <a:noAutofit/>
          </a:bodyPr>
          <a:lstStyle>
            <a:lvl1pPr marR="0" lvl="0"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87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31454725" y="30510162"/>
            <a:ext cx="1024255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5700"/>
              <a:buFont typeface="Calibri"/>
              <a:buNone/>
              <a:defRPr sz="57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2.png"/><Relationship Id="rId26" Type="http://schemas.openxmlformats.org/officeDocument/2006/relationships/image" Target="../media/image20.gif"/><Relationship Id="rId39" Type="http://schemas.openxmlformats.org/officeDocument/2006/relationships/image" Target="../media/image29.gif"/><Relationship Id="rId21" Type="http://schemas.openxmlformats.org/officeDocument/2006/relationships/image" Target="../media/image15.gif"/><Relationship Id="rId34" Type="http://schemas.openxmlformats.org/officeDocument/2006/relationships/image" Target="../media/image24.gif"/><Relationship Id="rId42" Type="http://schemas.openxmlformats.org/officeDocument/2006/relationships/image" Target="../media/image32.gif"/><Relationship Id="rId47"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video" Target="../media/media1.avi"/><Relationship Id="rId16" Type="http://schemas.openxmlformats.org/officeDocument/2006/relationships/image" Target="../media/image10.jpg"/><Relationship Id="rId29" Type="http://schemas.openxmlformats.org/officeDocument/2006/relationships/chart" Target="../charts/chart3.xml"/><Relationship Id="rId1" Type="http://schemas.microsoft.com/office/2007/relationships/media" Target="../media/media1.avi"/><Relationship Id="rId6" Type="http://schemas.openxmlformats.org/officeDocument/2006/relationships/notesSlide" Target="../notesSlides/notesSlide1.xml"/><Relationship Id="rId11" Type="http://schemas.openxmlformats.org/officeDocument/2006/relationships/image" Target="../media/image5.jpeg"/><Relationship Id="rId24" Type="http://schemas.openxmlformats.org/officeDocument/2006/relationships/image" Target="../media/image18.gif"/><Relationship Id="rId32" Type="http://schemas.openxmlformats.org/officeDocument/2006/relationships/image" Target="../media/image22.gif"/><Relationship Id="rId37" Type="http://schemas.openxmlformats.org/officeDocument/2006/relationships/image" Target="../media/image27.png"/><Relationship Id="rId40" Type="http://schemas.openxmlformats.org/officeDocument/2006/relationships/image" Target="../media/image30.gif"/><Relationship Id="rId45" Type="http://schemas.openxmlformats.org/officeDocument/2006/relationships/image" Target="../media/image35.gif"/><Relationship Id="rId5" Type="http://schemas.openxmlformats.org/officeDocument/2006/relationships/slideLayout" Target="../slideLayouts/slideLayout1.xml"/><Relationship Id="rId15" Type="http://schemas.openxmlformats.org/officeDocument/2006/relationships/image" Target="../media/image9.png"/><Relationship Id="rId23" Type="http://schemas.openxmlformats.org/officeDocument/2006/relationships/image" Target="../media/image17.gif"/><Relationship Id="rId28" Type="http://schemas.openxmlformats.org/officeDocument/2006/relationships/chart" Target="../charts/chart2.xml"/><Relationship Id="rId36" Type="http://schemas.openxmlformats.org/officeDocument/2006/relationships/image" Target="../media/image26.png"/><Relationship Id="rId10" Type="http://schemas.openxmlformats.org/officeDocument/2006/relationships/image" Target="../media/image4.jpeg"/><Relationship Id="rId19" Type="http://schemas.openxmlformats.org/officeDocument/2006/relationships/image" Target="../media/image13.png"/><Relationship Id="rId31" Type="http://schemas.openxmlformats.org/officeDocument/2006/relationships/image" Target="../media/image21.gif"/><Relationship Id="rId44" Type="http://schemas.openxmlformats.org/officeDocument/2006/relationships/image" Target="../media/image34.emf"/><Relationship Id="rId4" Type="http://schemas.openxmlformats.org/officeDocument/2006/relationships/video" Target="../media/media2.mp4"/><Relationship Id="rId9" Type="http://schemas.openxmlformats.org/officeDocument/2006/relationships/image" Target="../media/image3.jpeg"/><Relationship Id="rId14" Type="http://schemas.openxmlformats.org/officeDocument/2006/relationships/image" Target="../media/image8.png"/><Relationship Id="rId22" Type="http://schemas.openxmlformats.org/officeDocument/2006/relationships/image" Target="../media/image16.gif"/><Relationship Id="rId27" Type="http://schemas.openxmlformats.org/officeDocument/2006/relationships/chart" Target="../charts/chart1.xml"/><Relationship Id="rId30" Type="http://schemas.openxmlformats.org/officeDocument/2006/relationships/chart" Target="../charts/chart4.xml"/><Relationship Id="rId35" Type="http://schemas.openxmlformats.org/officeDocument/2006/relationships/image" Target="../media/image25.png"/><Relationship Id="rId43" Type="http://schemas.openxmlformats.org/officeDocument/2006/relationships/image" Target="../media/image33.emf"/><Relationship Id="rId48" Type="http://schemas.openxmlformats.org/officeDocument/2006/relationships/image" Target="../media/image38.png"/><Relationship Id="rId8" Type="http://schemas.openxmlformats.org/officeDocument/2006/relationships/image" Target="../media/image2.jpg"/><Relationship Id="rId3" Type="http://schemas.microsoft.com/office/2007/relationships/media" Target="../media/media2.mp4"/><Relationship Id="rId12" Type="http://schemas.openxmlformats.org/officeDocument/2006/relationships/image" Target="../media/image6.png"/><Relationship Id="rId17" Type="http://schemas.openxmlformats.org/officeDocument/2006/relationships/image" Target="../media/image11.jpg"/><Relationship Id="rId25" Type="http://schemas.openxmlformats.org/officeDocument/2006/relationships/image" Target="../media/image19.gif"/><Relationship Id="rId33" Type="http://schemas.openxmlformats.org/officeDocument/2006/relationships/image" Target="../media/image23.gif"/><Relationship Id="rId38" Type="http://schemas.openxmlformats.org/officeDocument/2006/relationships/image" Target="../media/image28.gif"/><Relationship Id="rId46" Type="http://schemas.openxmlformats.org/officeDocument/2006/relationships/image" Target="../media/image36.png"/><Relationship Id="rId20" Type="http://schemas.openxmlformats.org/officeDocument/2006/relationships/image" Target="../media/image14.png"/><Relationship Id="rId41"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1071" name="Group 1070">
            <a:extLst>
              <a:ext uri="{FF2B5EF4-FFF2-40B4-BE49-F238E27FC236}">
                <a16:creationId xmlns:a16="http://schemas.microsoft.com/office/drawing/2014/main" id="{2B0B1D23-DB29-D2EA-D614-2CEB604C89F6}"/>
              </a:ext>
            </a:extLst>
          </p:cNvPr>
          <p:cNvGrpSpPr/>
          <p:nvPr/>
        </p:nvGrpSpPr>
        <p:grpSpPr>
          <a:xfrm>
            <a:off x="0" y="0"/>
            <a:ext cx="43924537" cy="32918400"/>
            <a:chOff x="0" y="0"/>
            <a:chExt cx="43924537" cy="32918400"/>
          </a:xfrm>
        </p:grpSpPr>
        <p:grpSp>
          <p:nvGrpSpPr>
            <p:cNvPr id="1045" name="Group 1044">
              <a:extLst>
                <a:ext uri="{FF2B5EF4-FFF2-40B4-BE49-F238E27FC236}">
                  <a16:creationId xmlns:a16="http://schemas.microsoft.com/office/drawing/2014/main" id="{C04C8821-72A5-C8FC-F6CB-64CF116CED84}"/>
                </a:ext>
              </a:extLst>
            </p:cNvPr>
            <p:cNvGrpSpPr/>
            <p:nvPr/>
          </p:nvGrpSpPr>
          <p:grpSpPr>
            <a:xfrm>
              <a:off x="0" y="0"/>
              <a:ext cx="43924537" cy="32918400"/>
              <a:chOff x="0" y="0"/>
              <a:chExt cx="43924537" cy="32918400"/>
            </a:xfrm>
          </p:grpSpPr>
          <p:pic>
            <p:nvPicPr>
              <p:cNvPr id="125" name="Picture 124" descr="A picture containing diagram, line, plot, screenshot&#10;&#10;Description automatically generated">
                <a:extLst>
                  <a:ext uri="{FF2B5EF4-FFF2-40B4-BE49-F238E27FC236}">
                    <a16:creationId xmlns:a16="http://schemas.microsoft.com/office/drawing/2014/main" id="{C2989891-E149-1ED1-EE6C-A8A9D4DF4759}"/>
                  </a:ext>
                </a:extLst>
              </p:cNvPr>
              <p:cNvPicPr>
                <a:picLocks noChangeAspect="1"/>
              </p:cNvPicPr>
              <p:nvPr/>
            </p:nvPicPr>
            <p:blipFill rotWithShape="1">
              <a:blip r:embed="rId7"/>
              <a:srcRect t="11471"/>
              <a:stretch/>
            </p:blipFill>
            <p:spPr>
              <a:xfrm>
                <a:off x="15039144" y="13079704"/>
                <a:ext cx="3985605" cy="3339510"/>
              </a:xfrm>
              <a:prstGeom prst="rect">
                <a:avLst/>
              </a:prstGeom>
            </p:spPr>
          </p:pic>
          <p:grpSp>
            <p:nvGrpSpPr>
              <p:cNvPr id="3" name="Group 2">
                <a:extLst>
                  <a:ext uri="{FF2B5EF4-FFF2-40B4-BE49-F238E27FC236}">
                    <a16:creationId xmlns:a16="http://schemas.microsoft.com/office/drawing/2014/main" id="{E26569F9-F3A9-2D53-A136-CFC7675FF379}"/>
                  </a:ext>
                </a:extLst>
              </p:cNvPr>
              <p:cNvGrpSpPr/>
              <p:nvPr/>
            </p:nvGrpSpPr>
            <p:grpSpPr>
              <a:xfrm>
                <a:off x="0" y="0"/>
                <a:ext cx="43924537" cy="32918400"/>
                <a:chOff x="0" y="0"/>
                <a:chExt cx="43924537" cy="32918400"/>
              </a:xfrm>
            </p:grpSpPr>
            <p:sp>
              <p:nvSpPr>
                <p:cNvPr id="92" name="Google Shape;92;p1"/>
                <p:cNvSpPr txBox="1"/>
                <p:nvPr/>
              </p:nvSpPr>
              <p:spPr>
                <a:xfrm>
                  <a:off x="14590248" y="5331193"/>
                  <a:ext cx="12990600" cy="24329412"/>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A7E1"/>
                    </a:buClr>
                    <a:buSzPts val="5200"/>
                    <a:buFont typeface="Arial"/>
                    <a:buNone/>
                  </a:pPr>
                  <a:r>
                    <a:rPr lang="en-US" sz="5200" b="1" dirty="0">
                      <a:solidFill>
                        <a:srgbClr val="00A7E1"/>
                      </a:solidFill>
                      <a:latin typeface="+mj-lt"/>
                    </a:rPr>
                    <a:t>    </a:t>
                  </a:r>
                  <a:r>
                    <a:rPr lang="en-US" sz="5200" b="1" i="0" u="none" dirty="0">
                      <a:solidFill>
                        <a:srgbClr val="00A7E1"/>
                      </a:solidFill>
                      <a:latin typeface="+mj-lt"/>
                      <a:sym typeface="Arial"/>
                    </a:rPr>
                    <a:t>Methods:</a:t>
                  </a:r>
                  <a:endParaRPr dirty="0">
                    <a:latin typeface="+mj-lt"/>
                  </a:endParaRPr>
                </a:p>
                <a:p>
                  <a:pPr marL="0" marR="0" lvl="0" indent="0" algn="just" rtl="0">
                    <a:lnSpc>
                      <a:spcPct val="100000"/>
                    </a:lnSpc>
                    <a:spcBef>
                      <a:spcPts val="1800"/>
                    </a:spcBef>
                    <a:spcAft>
                      <a:spcPts val="0"/>
                    </a:spcAft>
                    <a:buClr>
                      <a:schemeClr val="dk1"/>
                    </a:buClr>
                    <a:buSzPts val="4800"/>
                    <a:buFont typeface="Calibri"/>
                    <a:buNone/>
                  </a:pPr>
                  <a:endParaRPr sz="4800" b="1" i="0" u="none" dirty="0">
                    <a:solidFill>
                      <a:srgbClr val="00A7E1"/>
                    </a:solidFill>
                    <a:latin typeface="+mj-lt"/>
                    <a:sym typeface="Arial"/>
                  </a:endParaRPr>
                </a:p>
                <a:p>
                  <a:pPr marL="0" marR="0" lvl="0" indent="0" algn="just" rtl="0">
                    <a:lnSpc>
                      <a:spcPct val="133333"/>
                    </a:lnSpc>
                    <a:spcBef>
                      <a:spcPts val="1800"/>
                    </a:spcBef>
                    <a:spcAft>
                      <a:spcPts val="0"/>
                    </a:spcAft>
                    <a:buClr>
                      <a:schemeClr val="dk1"/>
                    </a:buClr>
                    <a:buSzPts val="3600"/>
                    <a:buFont typeface="Calibri"/>
                    <a:buNone/>
                  </a:pPr>
                  <a:endParaRPr sz="3600" b="0" i="0" u="none" dirty="0">
                    <a:solidFill>
                      <a:srgbClr val="000630"/>
                    </a:solidFill>
                    <a:latin typeface="+mj-lt"/>
                    <a:sym typeface="Arial"/>
                  </a:endParaRPr>
                </a:p>
                <a:p>
                  <a:pPr marL="0" marR="0" lvl="0" indent="0" algn="just" rtl="0">
                    <a:lnSpc>
                      <a:spcPct val="133333"/>
                    </a:lnSpc>
                    <a:spcBef>
                      <a:spcPts val="0"/>
                    </a:spcBef>
                    <a:spcAft>
                      <a:spcPts val="0"/>
                    </a:spcAft>
                    <a:buClr>
                      <a:schemeClr val="dk1"/>
                    </a:buClr>
                    <a:buSzPts val="3600"/>
                    <a:buFont typeface="Calibri"/>
                    <a:buNone/>
                  </a:pPr>
                  <a:endParaRPr sz="3600" b="0" i="0" u="none" dirty="0">
                    <a:solidFill>
                      <a:srgbClr val="000630"/>
                    </a:solidFill>
                    <a:latin typeface="+mj-lt"/>
                    <a:sym typeface="Arial"/>
                  </a:endParaRPr>
                </a:p>
                <a:p>
                  <a:pPr marL="0" marR="0" lvl="0" indent="0" algn="just" rtl="0">
                    <a:lnSpc>
                      <a:spcPct val="133333"/>
                    </a:lnSpc>
                    <a:spcBef>
                      <a:spcPts val="0"/>
                    </a:spcBef>
                    <a:spcAft>
                      <a:spcPts val="0"/>
                    </a:spcAft>
                    <a:buClr>
                      <a:schemeClr val="dk1"/>
                    </a:buClr>
                    <a:buSzPts val="3600"/>
                    <a:buFont typeface="Calibri"/>
                    <a:buNone/>
                  </a:pPr>
                  <a:endParaRPr sz="3600" b="0" i="0" u="none" dirty="0">
                    <a:solidFill>
                      <a:srgbClr val="000630"/>
                    </a:solidFill>
                    <a:latin typeface="+mj-lt"/>
                    <a:sym typeface="Arial"/>
                  </a:endParaRPr>
                </a:p>
                <a:p>
                  <a:pPr marL="0" marR="0" lvl="0" indent="0" algn="just" rtl="0">
                    <a:lnSpc>
                      <a:spcPct val="133333"/>
                    </a:lnSpc>
                    <a:spcBef>
                      <a:spcPts val="0"/>
                    </a:spcBef>
                    <a:spcAft>
                      <a:spcPts val="0"/>
                    </a:spcAft>
                    <a:buClr>
                      <a:schemeClr val="dk1"/>
                    </a:buClr>
                    <a:buSzPts val="3600"/>
                    <a:buFont typeface="Calibri"/>
                    <a:buNone/>
                  </a:pPr>
                  <a:endParaRPr sz="3600" b="0" i="0" u="none" dirty="0">
                    <a:solidFill>
                      <a:srgbClr val="000630"/>
                    </a:solidFill>
                    <a:latin typeface="+mj-lt"/>
                    <a:sym typeface="Arial"/>
                  </a:endParaRPr>
                </a:p>
                <a:p>
                  <a:pPr marL="0" marR="0" lvl="0" indent="0" algn="just" rtl="0">
                    <a:lnSpc>
                      <a:spcPct val="133333"/>
                    </a:lnSpc>
                    <a:spcBef>
                      <a:spcPts val="0"/>
                    </a:spcBef>
                    <a:spcAft>
                      <a:spcPts val="0"/>
                    </a:spcAft>
                    <a:buClr>
                      <a:schemeClr val="dk1"/>
                    </a:buClr>
                    <a:buSzPts val="3600"/>
                    <a:buFont typeface="Calibri"/>
                    <a:buNone/>
                  </a:pPr>
                  <a:endParaRPr sz="3600" b="0" i="0" u="none" dirty="0">
                    <a:solidFill>
                      <a:srgbClr val="000630"/>
                    </a:solidFill>
                    <a:latin typeface="+mj-lt"/>
                    <a:sym typeface="Arial"/>
                  </a:endParaRPr>
                </a:p>
                <a:p>
                  <a:pPr marL="0" lvl="0" indent="0" algn="l" rtl="0">
                    <a:spcBef>
                      <a:spcPts val="0"/>
                    </a:spcBef>
                    <a:spcAft>
                      <a:spcPts val="0"/>
                    </a:spcAft>
                    <a:buClr>
                      <a:schemeClr val="dk1"/>
                    </a:buClr>
                    <a:buSzPts val="1100"/>
                    <a:buFont typeface="Arial"/>
                    <a:buNone/>
                  </a:pPr>
                  <a:endParaRPr sz="3600" dirty="0">
                    <a:solidFill>
                      <a:srgbClr val="000630"/>
                    </a:solidFill>
                    <a:latin typeface="+mj-lt"/>
                  </a:endParaRPr>
                </a:p>
                <a:p>
                  <a:pPr marL="0" lvl="0" indent="0" algn="l" rtl="0">
                    <a:spcBef>
                      <a:spcPts val="0"/>
                    </a:spcBef>
                    <a:spcAft>
                      <a:spcPts val="0"/>
                    </a:spcAft>
                    <a:buClr>
                      <a:schemeClr val="dk1"/>
                    </a:buClr>
                    <a:buSzPts val="1100"/>
                    <a:buFont typeface="Arial"/>
                    <a:buNone/>
                  </a:pPr>
                  <a:endParaRPr sz="3600" b="0" i="0" u="none" dirty="0">
                    <a:solidFill>
                      <a:srgbClr val="000630"/>
                    </a:solidFill>
                    <a:latin typeface="+mj-lt"/>
                    <a:sym typeface="Arial"/>
                  </a:endParaRPr>
                </a:p>
                <a:p>
                  <a:pPr marL="0" marR="0" lvl="0" indent="0" algn="just" rtl="0">
                    <a:lnSpc>
                      <a:spcPct val="133333"/>
                    </a:lnSpc>
                    <a:spcBef>
                      <a:spcPts val="0"/>
                    </a:spcBef>
                    <a:spcAft>
                      <a:spcPts val="0"/>
                    </a:spcAft>
                    <a:buClr>
                      <a:schemeClr val="dk1"/>
                    </a:buClr>
                    <a:buSzPts val="3600"/>
                    <a:buFont typeface="Calibri"/>
                    <a:buNone/>
                  </a:pPr>
                  <a:endParaRPr sz="3600" b="0" i="0" u="none" dirty="0">
                    <a:solidFill>
                      <a:srgbClr val="000630"/>
                    </a:solidFill>
                    <a:latin typeface="+mj-lt"/>
                    <a:sym typeface="Arial"/>
                  </a:endParaRPr>
                </a:p>
                <a:p>
                  <a:pPr marL="0" marR="0" lvl="0" indent="0" algn="just" rtl="0">
                    <a:lnSpc>
                      <a:spcPct val="133333"/>
                    </a:lnSpc>
                    <a:spcBef>
                      <a:spcPts val="0"/>
                    </a:spcBef>
                    <a:spcAft>
                      <a:spcPts val="0"/>
                    </a:spcAft>
                    <a:buClr>
                      <a:schemeClr val="dk1"/>
                    </a:buClr>
                    <a:buSzPts val="3600"/>
                    <a:buFont typeface="Calibri"/>
                    <a:buNone/>
                  </a:pPr>
                  <a:r>
                    <a:rPr lang="en-US" sz="3600" b="1" dirty="0">
                      <a:solidFill>
                        <a:srgbClr val="00A7E1"/>
                      </a:solidFill>
                      <a:latin typeface="+mj-lt"/>
                    </a:rPr>
                    <a:t>      </a:t>
                  </a:r>
                </a:p>
                <a:p>
                  <a:pPr marL="0" marR="0" lvl="0" indent="0" algn="just" rtl="0">
                    <a:lnSpc>
                      <a:spcPct val="133333"/>
                    </a:lnSpc>
                    <a:spcBef>
                      <a:spcPts val="0"/>
                    </a:spcBef>
                    <a:spcAft>
                      <a:spcPts val="0"/>
                    </a:spcAft>
                    <a:buClr>
                      <a:schemeClr val="dk1"/>
                    </a:buClr>
                    <a:buSzPts val="3600"/>
                    <a:buFont typeface="Calibri"/>
                    <a:buNone/>
                  </a:pPr>
                  <a:endParaRPr lang="en-US" sz="3600" b="1" dirty="0">
                    <a:solidFill>
                      <a:srgbClr val="00A7E1"/>
                    </a:solidFill>
                    <a:latin typeface="+mj-lt"/>
                  </a:endParaRPr>
                </a:p>
                <a:p>
                  <a:pPr marL="0" marR="0" lvl="0" indent="0" algn="just" rtl="0">
                    <a:lnSpc>
                      <a:spcPct val="133333"/>
                    </a:lnSpc>
                    <a:spcBef>
                      <a:spcPts val="0"/>
                    </a:spcBef>
                    <a:spcAft>
                      <a:spcPts val="0"/>
                    </a:spcAft>
                    <a:buClr>
                      <a:schemeClr val="dk1"/>
                    </a:buClr>
                    <a:buSzPts val="3600"/>
                    <a:buFont typeface="Calibri"/>
                    <a:buNone/>
                  </a:pPr>
                  <a:endParaRPr sz="3600" b="0" i="0" u="none" dirty="0">
                    <a:solidFill>
                      <a:srgbClr val="000630"/>
                    </a:solidFill>
                    <a:latin typeface="+mj-lt"/>
                    <a:sym typeface="Arial"/>
                  </a:endParaRPr>
                </a:p>
                <a:p>
                  <a:pPr marL="0" marR="0" lvl="0" indent="0" algn="just" rtl="0">
                    <a:lnSpc>
                      <a:spcPct val="120000"/>
                    </a:lnSpc>
                    <a:spcBef>
                      <a:spcPts val="0"/>
                    </a:spcBef>
                    <a:spcAft>
                      <a:spcPts val="0"/>
                    </a:spcAft>
                    <a:buClr>
                      <a:schemeClr val="dk1"/>
                    </a:buClr>
                    <a:buSzPts val="4000"/>
                    <a:buFont typeface="Calibri"/>
                    <a:buNone/>
                  </a:pPr>
                  <a:endParaRPr sz="4000" b="1" i="0" u="none" dirty="0">
                    <a:solidFill>
                      <a:srgbClr val="000630"/>
                    </a:solidFill>
                    <a:latin typeface="+mj-lt"/>
                    <a:sym typeface="Arial"/>
                  </a:endParaRPr>
                </a:p>
                <a:p>
                  <a:pPr marL="0" marR="0" lvl="0" indent="0" algn="just" rtl="0">
                    <a:lnSpc>
                      <a:spcPct val="120000"/>
                    </a:lnSpc>
                    <a:spcBef>
                      <a:spcPts val="0"/>
                    </a:spcBef>
                    <a:spcAft>
                      <a:spcPts val="0"/>
                    </a:spcAft>
                    <a:buClr>
                      <a:schemeClr val="dk1"/>
                    </a:buClr>
                    <a:buSzPts val="4000"/>
                    <a:buFont typeface="Calibri"/>
                    <a:buNone/>
                  </a:pPr>
                  <a:endParaRPr sz="4000" b="1" i="0" u="none" dirty="0">
                    <a:solidFill>
                      <a:srgbClr val="000630"/>
                    </a:solidFill>
                    <a:latin typeface="+mj-lt"/>
                    <a:sym typeface="Arial"/>
                  </a:endParaRPr>
                </a:p>
                <a:p>
                  <a:pPr marL="0" marR="0" lvl="0" indent="0" algn="just" rtl="0">
                    <a:lnSpc>
                      <a:spcPct val="120000"/>
                    </a:lnSpc>
                    <a:spcBef>
                      <a:spcPts val="0"/>
                    </a:spcBef>
                    <a:spcAft>
                      <a:spcPts val="0"/>
                    </a:spcAft>
                    <a:buClr>
                      <a:schemeClr val="dk1"/>
                    </a:buClr>
                    <a:buSzPts val="4000"/>
                    <a:buFont typeface="Calibri"/>
                    <a:buNone/>
                  </a:pPr>
                  <a:endParaRPr sz="4000" b="1" i="0" u="none" dirty="0">
                    <a:solidFill>
                      <a:srgbClr val="000630"/>
                    </a:solidFill>
                    <a:latin typeface="+mj-lt"/>
                    <a:sym typeface="Arial"/>
                  </a:endParaRPr>
                </a:p>
                <a:p>
                  <a:pPr marL="0" marR="0" lvl="0" indent="0" algn="just" rtl="0">
                    <a:lnSpc>
                      <a:spcPct val="120000"/>
                    </a:lnSpc>
                    <a:spcBef>
                      <a:spcPts val="0"/>
                    </a:spcBef>
                    <a:spcAft>
                      <a:spcPts val="0"/>
                    </a:spcAft>
                    <a:buClr>
                      <a:schemeClr val="dk1"/>
                    </a:buClr>
                    <a:buSzPts val="4000"/>
                    <a:buFont typeface="Calibri"/>
                    <a:buNone/>
                  </a:pPr>
                  <a:endParaRPr sz="4000" b="1" i="0" u="none" dirty="0">
                    <a:solidFill>
                      <a:srgbClr val="000630"/>
                    </a:solidFill>
                    <a:latin typeface="+mj-lt"/>
                    <a:sym typeface="Arial"/>
                  </a:endParaRPr>
                </a:p>
                <a:p>
                  <a:pPr marL="0" marR="0" lvl="0" indent="0" algn="just" rtl="0">
                    <a:lnSpc>
                      <a:spcPct val="120000"/>
                    </a:lnSpc>
                    <a:spcBef>
                      <a:spcPts val="0"/>
                    </a:spcBef>
                    <a:spcAft>
                      <a:spcPts val="0"/>
                    </a:spcAft>
                    <a:buClr>
                      <a:schemeClr val="dk1"/>
                    </a:buClr>
                    <a:buSzPts val="4000"/>
                    <a:buFont typeface="Calibri"/>
                    <a:buNone/>
                  </a:pPr>
                  <a:endParaRPr lang="en-CA" sz="4000" b="1" dirty="0">
                    <a:solidFill>
                      <a:srgbClr val="000630"/>
                    </a:solidFill>
                    <a:latin typeface="+mj-lt"/>
                  </a:endParaRPr>
                </a:p>
                <a:p>
                  <a:pPr marL="0" marR="0" lvl="0" indent="0" algn="just" rtl="0">
                    <a:lnSpc>
                      <a:spcPct val="120000"/>
                    </a:lnSpc>
                    <a:spcBef>
                      <a:spcPts val="0"/>
                    </a:spcBef>
                    <a:spcAft>
                      <a:spcPts val="0"/>
                    </a:spcAft>
                    <a:buClr>
                      <a:schemeClr val="dk1"/>
                    </a:buClr>
                    <a:buSzPts val="4000"/>
                    <a:buFont typeface="Calibri"/>
                    <a:buNone/>
                  </a:pPr>
                  <a:endParaRPr sz="4000" b="1" i="0" u="none" dirty="0">
                    <a:solidFill>
                      <a:srgbClr val="000630"/>
                    </a:solidFill>
                    <a:latin typeface="+mj-lt"/>
                    <a:sym typeface="Arial"/>
                  </a:endParaRPr>
                </a:p>
                <a:p>
                  <a:pPr marL="0" marR="0" lvl="0" indent="0" algn="just" rtl="0">
                    <a:lnSpc>
                      <a:spcPct val="120000"/>
                    </a:lnSpc>
                    <a:spcBef>
                      <a:spcPts val="0"/>
                    </a:spcBef>
                    <a:spcAft>
                      <a:spcPts val="0"/>
                    </a:spcAft>
                    <a:buClr>
                      <a:schemeClr val="dk1"/>
                    </a:buClr>
                    <a:buSzPts val="4000"/>
                    <a:buFont typeface="Calibri"/>
                    <a:buNone/>
                  </a:pPr>
                  <a:endParaRPr sz="4000" b="1" i="0" u="none" dirty="0">
                    <a:solidFill>
                      <a:srgbClr val="000630"/>
                    </a:solidFill>
                    <a:latin typeface="+mj-lt"/>
                    <a:sym typeface="Arial"/>
                  </a:endParaRPr>
                </a:p>
                <a:p>
                  <a:pPr marL="0" marR="0" lvl="0" indent="0" algn="just" rtl="0">
                    <a:lnSpc>
                      <a:spcPct val="533333"/>
                    </a:lnSpc>
                    <a:spcBef>
                      <a:spcPts val="0"/>
                    </a:spcBef>
                    <a:spcAft>
                      <a:spcPts val="0"/>
                    </a:spcAft>
                    <a:buClr>
                      <a:schemeClr val="dk1"/>
                    </a:buClr>
                    <a:buSzPts val="900"/>
                    <a:buFont typeface="Calibri"/>
                    <a:buNone/>
                  </a:pPr>
                  <a:endParaRPr sz="900" b="1" dirty="0">
                    <a:solidFill>
                      <a:srgbClr val="000630"/>
                    </a:solidFill>
                    <a:latin typeface="+mj-lt"/>
                  </a:endParaRPr>
                </a:p>
                <a:p>
                  <a:pPr marL="0" lvl="0" indent="0" algn="just" rtl="0">
                    <a:spcBef>
                      <a:spcPts val="0"/>
                    </a:spcBef>
                    <a:spcAft>
                      <a:spcPts val="0"/>
                    </a:spcAft>
                    <a:buClr>
                      <a:srgbClr val="00A7E1"/>
                    </a:buClr>
                    <a:buSzPts val="5200"/>
                    <a:buFont typeface="Arial"/>
                    <a:buNone/>
                  </a:pPr>
                  <a:endParaRPr sz="5200" b="1" dirty="0">
                    <a:solidFill>
                      <a:srgbClr val="00A7E1"/>
                    </a:solidFill>
                    <a:latin typeface="+mj-lt"/>
                  </a:endParaRPr>
                </a:p>
                <a:p>
                  <a:pPr marL="0" marR="0" lvl="0" indent="0" algn="l" rtl="0">
                    <a:lnSpc>
                      <a:spcPct val="100000"/>
                    </a:lnSpc>
                    <a:spcBef>
                      <a:spcPts val="0"/>
                    </a:spcBef>
                    <a:spcAft>
                      <a:spcPts val="0"/>
                    </a:spcAft>
                    <a:buNone/>
                  </a:pPr>
                  <a:endParaRPr sz="5200" b="1" dirty="0">
                    <a:solidFill>
                      <a:srgbClr val="00A7E1"/>
                    </a:solidFill>
                    <a:latin typeface="+mj-lt"/>
                  </a:endParaRPr>
                </a:p>
              </p:txBody>
            </p:sp>
            <p:sp>
              <p:nvSpPr>
                <p:cNvPr id="88" name="Google Shape;88;p1"/>
                <p:cNvSpPr txBox="1"/>
                <p:nvPr/>
              </p:nvSpPr>
              <p:spPr>
                <a:xfrm>
                  <a:off x="0" y="0"/>
                  <a:ext cx="43891200" cy="5192712"/>
                </a:xfrm>
                <a:prstGeom prst="rect">
                  <a:avLst/>
                </a:prstGeom>
                <a:solidFill>
                  <a:srgbClr val="0006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700" b="0" i="0" u="none" dirty="0">
                    <a:solidFill>
                      <a:schemeClr val="dk1"/>
                    </a:solidFill>
                    <a:latin typeface="+mj-lt"/>
                    <a:ea typeface="Calibri"/>
                    <a:cs typeface="Calibri"/>
                    <a:sym typeface="Calibri"/>
                  </a:endParaRPr>
                </a:p>
              </p:txBody>
            </p:sp>
            <p:sp>
              <p:nvSpPr>
                <p:cNvPr id="90" name="Google Shape;90;p1"/>
                <p:cNvSpPr txBox="1"/>
                <p:nvPr/>
              </p:nvSpPr>
              <p:spPr>
                <a:xfrm>
                  <a:off x="1290525" y="5332075"/>
                  <a:ext cx="13256249" cy="24328530"/>
                </a:xfrm>
                <a:prstGeom prst="rect">
                  <a:avLst/>
                </a:prstGeom>
                <a:noFill/>
                <a:ln>
                  <a:noFill/>
                </a:ln>
              </p:spPr>
              <p:txBody>
                <a:bodyPr spcFirstLastPara="1" wrap="square" lIns="0" tIns="0" rIns="0" bIns="0" anchor="t" anchorCtr="0">
                  <a:noAutofit/>
                </a:bodyPr>
                <a:lstStyle/>
                <a:p>
                  <a:pPr marL="0" marR="0" lvl="0" indent="0" algn="just" rtl="0">
                    <a:spcBef>
                      <a:spcPts val="0"/>
                    </a:spcBef>
                    <a:spcAft>
                      <a:spcPts val="1200"/>
                    </a:spcAft>
                    <a:buClr>
                      <a:srgbClr val="00A7E1"/>
                    </a:buClr>
                    <a:buSzPts val="5200"/>
                    <a:buFont typeface="Arial"/>
                    <a:buNone/>
                  </a:pPr>
                  <a:r>
                    <a:rPr lang="en-US" sz="5200" b="1" i="0" u="none" dirty="0">
                      <a:solidFill>
                        <a:srgbClr val="00A7E1"/>
                      </a:solidFill>
                      <a:latin typeface="+mj-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Introduction</a:t>
                  </a:r>
                  <a:r>
                    <a:rPr lang="en-US" sz="5200" b="1" i="0" u="none" dirty="0">
                      <a:solidFill>
                        <a:srgbClr val="00A7E1"/>
                      </a:solidFill>
                      <a:latin typeface="+mj-lt"/>
                    </a:rPr>
                    <a:t>:</a:t>
                  </a:r>
                  <a:endParaRPr sz="2000" dirty="0">
                    <a:solidFill>
                      <a:schemeClr val="dk1"/>
                    </a:solidFill>
                    <a:latin typeface="+mj-lt"/>
                  </a:endParaRPr>
                </a:p>
                <a:p>
                  <a:pPr marL="0" lvl="0" indent="0" algn="just" rtl="0">
                    <a:spcBef>
                      <a:spcPts val="0"/>
                    </a:spcBef>
                    <a:spcAft>
                      <a:spcPts val="0"/>
                    </a:spcAft>
                    <a:buClr>
                      <a:schemeClr val="dk1"/>
                    </a:buClr>
                    <a:buSzPts val="1100"/>
                    <a:buFont typeface="Arial"/>
                    <a:buNone/>
                  </a:pPr>
                  <a:r>
                    <a:rPr lang="en-US" sz="3600" dirty="0">
                      <a:solidFill>
                        <a:schemeClr val="dk1"/>
                      </a:solidFill>
                      <a:latin typeface="+mj-lt"/>
                    </a:rPr>
                    <a:t>A cardinal objective in systems neuroscience entails elucidating the intricate relationship between neural activity and behavior. Historically, behavioral analysis has predominantly focused on low-dimensional, task-associated variables such as locomotion velocity or reaction times. However, burgeoning interest in the complex, nonlinear associations between brain function and high-dimensional behavioral data necessitates the development of innovative tools proficient in decoding real-world, brain-related high-dimensional data. In this study, we present </a:t>
                  </a:r>
                  <a:r>
                    <a:rPr lang="en-US" sz="3600" dirty="0" err="1">
                      <a:solidFill>
                        <a:schemeClr val="dk1"/>
                      </a:solidFill>
                      <a:latin typeface="+mj-lt"/>
                    </a:rPr>
                    <a:t>MesoGAN</a:t>
                  </a:r>
                  <a:r>
                    <a:rPr lang="en-US" sz="3600" dirty="0">
                      <a:solidFill>
                        <a:schemeClr val="dk1"/>
                      </a:solidFill>
                      <a:latin typeface="+mj-lt"/>
                    </a:rPr>
                    <a:t>, a sophisticated Generative Adversarial Network (GAN) tailored to synthesize authentic behavioral videos derived from the neural decoding of mesoscopic cortical calcium dynamics. Employing wide-field cortical calcium imaging, our model generates synthetic (predicted) behavioral videos. Our results demonstrate that the GAN-based approach can generate realistic fake behavioral videos that closely resemble the actual videos (brain to behavior). The framework can also be used to reconstruct brain activity from behavior video (behavior to brain). The attention maps produced by the GAN further pinpoint critical brain activity features that are highly predictive of specific bodily movements, thereby offering novel insights into the neural activity-behavior relationship. This research holds significant implications for fields such as brain-computer interfaces, </a:t>
                  </a:r>
                  <a:r>
                    <a:rPr lang="en-US" sz="3600" dirty="0" err="1">
                      <a:solidFill>
                        <a:schemeClr val="dk1"/>
                      </a:solidFill>
                      <a:latin typeface="+mj-lt"/>
                    </a:rPr>
                    <a:t>neuroprosthetics</a:t>
                  </a:r>
                  <a:r>
                    <a:rPr lang="en-US" sz="3600" dirty="0">
                      <a:solidFill>
                        <a:schemeClr val="dk1"/>
                      </a:solidFill>
                      <a:latin typeface="+mj-lt"/>
                    </a:rPr>
                    <a:t>, and personalized medicine. By paving the way for future investigations into brain activity decoding, our study contributes to an enhanced understanding of the human brain and its intricate functions. </a:t>
                  </a:r>
                </a:p>
                <a:p>
                  <a:pPr marL="0" lvl="0" indent="0" algn="just" rtl="0">
                    <a:spcBef>
                      <a:spcPts val="0"/>
                    </a:spcBef>
                    <a:spcAft>
                      <a:spcPts val="0"/>
                    </a:spcAft>
                    <a:buClr>
                      <a:schemeClr val="dk1"/>
                    </a:buClr>
                    <a:buSzPts val="1100"/>
                    <a:buFont typeface="Arial"/>
                    <a:buNone/>
                  </a:pPr>
                  <a:endParaRPr lang="en-US" sz="3600" b="1" dirty="0">
                    <a:solidFill>
                      <a:schemeClr val="dk1"/>
                    </a:solidFill>
                    <a:latin typeface="+mj-lt"/>
                  </a:endParaRPr>
                </a:p>
                <a:p>
                  <a:pPr marL="0" lvl="0" indent="0" algn="just" rtl="0">
                    <a:spcBef>
                      <a:spcPts val="0"/>
                    </a:spcBef>
                    <a:spcAft>
                      <a:spcPts val="0"/>
                    </a:spcAft>
                    <a:buClr>
                      <a:schemeClr val="dk1"/>
                    </a:buClr>
                    <a:buSzPts val="1100"/>
                    <a:buFont typeface="Arial"/>
                    <a:buNone/>
                  </a:pPr>
                  <a:r>
                    <a:rPr lang="en-US" sz="5200" b="1" dirty="0">
                      <a:solidFill>
                        <a:srgbClr val="00A7E1"/>
                      </a:solidFill>
                      <a:latin typeface="+mj-lt"/>
                    </a:rPr>
                    <a:t>Simultaneous wide-field cortical calcium imaging and behavioral recording:</a:t>
                  </a:r>
                  <a:endParaRPr lang="en-US" sz="4000" b="1" dirty="0">
                    <a:solidFill>
                      <a:srgbClr val="000630"/>
                    </a:solidFill>
                    <a:latin typeface="+mj-lt"/>
                  </a:endParaRPr>
                </a:p>
                <a:p>
                  <a:pPr marL="0" marR="0" lvl="0" indent="0" algn="just" rtl="0">
                    <a:lnSpc>
                      <a:spcPct val="120000"/>
                    </a:lnSpc>
                    <a:spcBef>
                      <a:spcPts val="1800"/>
                    </a:spcBef>
                    <a:spcAft>
                      <a:spcPts val="0"/>
                    </a:spcAft>
                    <a:buClr>
                      <a:srgbClr val="000630"/>
                    </a:buClr>
                    <a:buSzPts val="4000"/>
                    <a:buFont typeface="Arial"/>
                    <a:buNone/>
                  </a:pPr>
                  <a:endParaRPr dirty="0">
                    <a:latin typeface="+mj-lt"/>
                  </a:endParaRPr>
                </a:p>
              </p:txBody>
            </p:sp>
            <p:pic>
              <p:nvPicPr>
                <p:cNvPr id="91" name="Google Shape;91;p1"/>
                <p:cNvPicPr preferRelativeResize="0"/>
                <p:nvPr/>
              </p:nvPicPr>
              <p:blipFill rotWithShape="1">
                <a:blip r:embed="rId8">
                  <a:alphaModFix/>
                </a:blip>
                <a:srcRect/>
                <a:stretch/>
              </p:blipFill>
              <p:spPr>
                <a:xfrm>
                  <a:off x="0" y="30241875"/>
                  <a:ext cx="43924537" cy="2676525"/>
                </a:xfrm>
                <a:prstGeom prst="rect">
                  <a:avLst/>
                </a:prstGeom>
                <a:noFill/>
                <a:ln>
                  <a:noFill/>
                </a:ln>
              </p:spPr>
            </p:pic>
            <p:sp>
              <p:nvSpPr>
                <p:cNvPr id="93" name="Google Shape;93;p1"/>
                <p:cNvSpPr txBox="1"/>
                <p:nvPr/>
              </p:nvSpPr>
              <p:spPr>
                <a:xfrm>
                  <a:off x="28857675" y="5332075"/>
                  <a:ext cx="13830000" cy="24328530"/>
                </a:xfrm>
                <a:prstGeom prst="rect">
                  <a:avLst/>
                </a:prstGeom>
                <a:noFill/>
                <a:ln>
                  <a:noFill/>
                </a:ln>
              </p:spPr>
              <p:txBody>
                <a:bodyPr spcFirstLastPara="1" wrap="square" lIns="0" tIns="0" rIns="0" bIns="0" anchor="t" anchorCtr="0">
                  <a:noAutofit/>
                </a:bodyPr>
                <a:lstStyle/>
                <a:p>
                  <a:pPr marL="0" lvl="0" indent="0" algn="just" rtl="0">
                    <a:spcBef>
                      <a:spcPts val="0"/>
                    </a:spcBef>
                    <a:spcAft>
                      <a:spcPts val="0"/>
                    </a:spcAft>
                    <a:buClr>
                      <a:srgbClr val="00A7E1"/>
                    </a:buClr>
                    <a:buSzPts val="5200"/>
                    <a:buFont typeface="Arial"/>
                    <a:buNone/>
                  </a:pPr>
                  <a:r>
                    <a:rPr lang="en-US" sz="5200" b="1" dirty="0">
                      <a:solidFill>
                        <a:srgbClr val="00A7E1"/>
                      </a:solidFill>
                      <a:latin typeface="+mj-lt"/>
                    </a:rPr>
                    <a:t>Results:</a:t>
                  </a:r>
                  <a:endParaRPr sz="5200" b="1" dirty="0">
                    <a:solidFill>
                      <a:srgbClr val="00A7E1"/>
                    </a:solidFill>
                    <a:latin typeface="+mj-lt"/>
                  </a:endParaRPr>
                </a:p>
                <a:p>
                  <a:pPr marL="0" lvl="0" indent="457200" algn="just" rtl="0">
                    <a:lnSpc>
                      <a:spcPct val="115000"/>
                    </a:lnSpc>
                    <a:spcBef>
                      <a:spcPts val="0"/>
                    </a:spcBef>
                    <a:spcAft>
                      <a:spcPts val="0"/>
                    </a:spcAft>
                    <a:buClr>
                      <a:schemeClr val="dk1"/>
                    </a:buClr>
                    <a:buSzPts val="1100"/>
                    <a:buFont typeface="Arial"/>
                    <a:buNone/>
                  </a:pPr>
                  <a:endParaRPr sz="3200" dirty="0">
                    <a:solidFill>
                      <a:schemeClr val="dk1"/>
                    </a:solidFill>
                    <a:latin typeface="+mj-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lvl="0" indent="457200" algn="just" rtl="0">
                    <a:lnSpc>
                      <a:spcPct val="115000"/>
                    </a:lnSpc>
                    <a:spcBef>
                      <a:spcPts val="0"/>
                    </a:spcBef>
                    <a:spcAft>
                      <a:spcPts val="0"/>
                    </a:spcAft>
                    <a:buClr>
                      <a:schemeClr val="dk1"/>
                    </a:buClr>
                    <a:buSzPts val="1100"/>
                    <a:buFont typeface="Arial"/>
                    <a:buNone/>
                  </a:pPr>
                  <a:endParaRPr sz="3200" dirty="0">
                    <a:solidFill>
                      <a:schemeClr val="dk1"/>
                    </a:solidFill>
                    <a:latin typeface="+mj-lt"/>
                  </a:endParaRPr>
                </a:p>
                <a:p>
                  <a:pPr marL="0" marR="0" lvl="0" indent="0" algn="just" rtl="0">
                    <a:lnSpc>
                      <a:spcPct val="150000"/>
                    </a:lnSpc>
                    <a:spcBef>
                      <a:spcPts val="1800"/>
                    </a:spcBef>
                    <a:spcAft>
                      <a:spcPts val="0"/>
                    </a:spcAft>
                    <a:buClr>
                      <a:srgbClr val="00A7E1"/>
                    </a:buClr>
                    <a:buSzPts val="5200"/>
                    <a:buFont typeface="Arial"/>
                    <a:buNone/>
                  </a:pPr>
                  <a:endParaRPr sz="5200" b="1" dirty="0">
                    <a:solidFill>
                      <a:srgbClr val="00A7E1"/>
                    </a:solidFill>
                    <a:latin typeface="+mj-lt"/>
                  </a:endParaRPr>
                </a:p>
                <a:p>
                  <a:pPr marL="0" marR="0" lvl="0" indent="0" algn="just" rtl="0">
                    <a:lnSpc>
                      <a:spcPct val="150000"/>
                    </a:lnSpc>
                    <a:spcBef>
                      <a:spcPts val="1800"/>
                    </a:spcBef>
                    <a:spcAft>
                      <a:spcPts val="0"/>
                    </a:spcAft>
                    <a:buClr>
                      <a:srgbClr val="00A7E1"/>
                    </a:buClr>
                    <a:buSzPts val="5200"/>
                    <a:buFont typeface="Arial"/>
                    <a:buNone/>
                  </a:pPr>
                  <a:endParaRPr sz="5200" b="1" dirty="0">
                    <a:solidFill>
                      <a:srgbClr val="00A7E1"/>
                    </a:solidFill>
                    <a:latin typeface="+mj-lt"/>
                  </a:endParaRPr>
                </a:p>
                <a:p>
                  <a:pPr marL="0" marR="0" lvl="0" indent="0" algn="just" rtl="0">
                    <a:lnSpc>
                      <a:spcPct val="150000"/>
                    </a:lnSpc>
                    <a:spcBef>
                      <a:spcPts val="1800"/>
                    </a:spcBef>
                    <a:spcAft>
                      <a:spcPts val="0"/>
                    </a:spcAft>
                    <a:buClr>
                      <a:srgbClr val="00A7E1"/>
                    </a:buClr>
                    <a:buSzPts val="5200"/>
                    <a:buFont typeface="Arial"/>
                    <a:buNone/>
                  </a:pPr>
                  <a:endParaRPr lang="en-US" sz="5200" b="1" dirty="0">
                    <a:solidFill>
                      <a:srgbClr val="00A7E1"/>
                    </a:solidFill>
                    <a:latin typeface="+mj-lt"/>
                  </a:endParaRPr>
                </a:p>
                <a:p>
                  <a:pPr marL="0" marR="0" lvl="0" indent="0" algn="just" rtl="0">
                    <a:lnSpc>
                      <a:spcPct val="150000"/>
                    </a:lnSpc>
                    <a:spcBef>
                      <a:spcPts val="1800"/>
                    </a:spcBef>
                    <a:spcAft>
                      <a:spcPts val="0"/>
                    </a:spcAft>
                    <a:buClr>
                      <a:srgbClr val="00A7E1"/>
                    </a:buClr>
                    <a:buSzPts val="5200"/>
                    <a:buFont typeface="Arial"/>
                    <a:buNone/>
                  </a:pPr>
                  <a:endParaRPr sz="5200" b="1" dirty="0">
                    <a:solidFill>
                      <a:srgbClr val="00A7E1"/>
                    </a:solidFill>
                    <a:latin typeface="+mj-lt"/>
                  </a:endParaRPr>
                </a:p>
                <a:p>
                  <a:pPr marL="0" marR="0" lvl="0" indent="0" algn="just" rtl="0">
                    <a:lnSpc>
                      <a:spcPct val="150000"/>
                    </a:lnSpc>
                    <a:spcBef>
                      <a:spcPts val="1800"/>
                    </a:spcBef>
                    <a:spcAft>
                      <a:spcPts val="0"/>
                    </a:spcAft>
                    <a:buClr>
                      <a:srgbClr val="00A7E1"/>
                    </a:buClr>
                    <a:buSzPts val="5200"/>
                    <a:buFont typeface="Arial"/>
                    <a:buNone/>
                  </a:pPr>
                  <a:endParaRPr sz="5200" b="1" dirty="0">
                    <a:solidFill>
                      <a:srgbClr val="00A7E1"/>
                    </a:solidFill>
                    <a:latin typeface="+mj-lt"/>
                  </a:endParaRPr>
                </a:p>
                <a:p>
                  <a:pPr marL="0" marR="0" lvl="0" indent="0" algn="just" rtl="0">
                    <a:lnSpc>
                      <a:spcPct val="150000"/>
                    </a:lnSpc>
                    <a:spcBef>
                      <a:spcPts val="1800"/>
                    </a:spcBef>
                    <a:spcAft>
                      <a:spcPts val="0"/>
                    </a:spcAft>
                    <a:buClr>
                      <a:srgbClr val="00A7E1"/>
                    </a:buClr>
                    <a:buSzPts val="5200"/>
                    <a:buFont typeface="Arial"/>
                    <a:buNone/>
                  </a:pPr>
                  <a:endParaRPr sz="5200" b="1" dirty="0">
                    <a:solidFill>
                      <a:srgbClr val="00A7E1"/>
                    </a:solidFill>
                    <a:latin typeface="+mj-lt"/>
                  </a:endParaRPr>
                </a:p>
                <a:p>
                  <a:pPr marL="0" marR="0" lvl="0" indent="0" algn="just" rtl="0">
                    <a:lnSpc>
                      <a:spcPct val="150000"/>
                    </a:lnSpc>
                    <a:spcBef>
                      <a:spcPts val="1800"/>
                    </a:spcBef>
                    <a:spcAft>
                      <a:spcPts val="0"/>
                    </a:spcAft>
                    <a:buClr>
                      <a:srgbClr val="00A7E1"/>
                    </a:buClr>
                    <a:buSzPts val="5200"/>
                    <a:buFont typeface="Arial"/>
                    <a:buNone/>
                  </a:pPr>
                  <a:endParaRPr sz="5200" b="1" dirty="0">
                    <a:solidFill>
                      <a:srgbClr val="00A7E1"/>
                    </a:solidFill>
                    <a:latin typeface="+mj-lt"/>
                  </a:endParaRPr>
                </a:p>
                <a:p>
                  <a:pPr marL="0" marR="0" lvl="0" indent="0" algn="just" rtl="0">
                    <a:lnSpc>
                      <a:spcPct val="150000"/>
                    </a:lnSpc>
                    <a:spcBef>
                      <a:spcPts val="1800"/>
                    </a:spcBef>
                    <a:spcAft>
                      <a:spcPts val="0"/>
                    </a:spcAft>
                    <a:buClr>
                      <a:srgbClr val="00A7E1"/>
                    </a:buClr>
                    <a:buSzPts val="5200"/>
                    <a:buFont typeface="Arial"/>
                    <a:buNone/>
                  </a:pPr>
                  <a:endParaRPr sz="5200" b="1" dirty="0">
                    <a:solidFill>
                      <a:srgbClr val="00A7E1"/>
                    </a:solidFill>
                    <a:latin typeface="+mj-lt"/>
                  </a:endParaRPr>
                </a:p>
                <a:p>
                  <a:pPr marL="0" marR="0" lvl="0" indent="0" algn="just" rtl="0">
                    <a:spcBef>
                      <a:spcPts val="3000"/>
                    </a:spcBef>
                    <a:spcAft>
                      <a:spcPts val="0"/>
                    </a:spcAft>
                    <a:buClr>
                      <a:srgbClr val="00A7E1"/>
                    </a:buClr>
                    <a:buSzPts val="5200"/>
                    <a:buFont typeface="Arial"/>
                    <a:buNone/>
                  </a:pPr>
                  <a:endParaRPr lang="en-US" sz="5200" b="1" dirty="0">
                    <a:solidFill>
                      <a:srgbClr val="00A7E1"/>
                    </a:solidFill>
                    <a:latin typeface="+mj-lt"/>
                  </a:endParaRPr>
                </a:p>
                <a:p>
                  <a:pPr marL="0" marR="0" lvl="0" indent="0" algn="just" rtl="0">
                    <a:spcBef>
                      <a:spcPts val="3000"/>
                    </a:spcBef>
                    <a:spcAft>
                      <a:spcPts val="0"/>
                    </a:spcAft>
                    <a:buClr>
                      <a:srgbClr val="00A7E1"/>
                    </a:buClr>
                    <a:buSzPts val="5200"/>
                    <a:buFont typeface="Arial"/>
                    <a:buNone/>
                  </a:pPr>
                  <a:endParaRPr lang="en-US" sz="5200" b="1" dirty="0">
                    <a:solidFill>
                      <a:srgbClr val="00A7E1"/>
                    </a:solidFill>
                    <a:latin typeface="+mj-lt"/>
                  </a:endParaRPr>
                </a:p>
                <a:p>
                  <a:pPr marL="0" marR="0" lvl="0" indent="0" algn="just" rtl="0">
                    <a:spcBef>
                      <a:spcPts val="3000"/>
                    </a:spcBef>
                    <a:spcAft>
                      <a:spcPts val="0"/>
                    </a:spcAft>
                    <a:buClr>
                      <a:srgbClr val="00A7E1"/>
                    </a:buClr>
                    <a:buSzPts val="5200"/>
                    <a:buFont typeface="Arial"/>
                    <a:buNone/>
                  </a:pPr>
                  <a:endParaRPr lang="en-US" sz="5200" b="1" dirty="0">
                    <a:solidFill>
                      <a:srgbClr val="00A7E1"/>
                    </a:solidFill>
                    <a:latin typeface="+mj-lt"/>
                  </a:endParaRPr>
                </a:p>
                <a:p>
                  <a:pPr marL="0" marR="0" lvl="0" indent="0" algn="just" rtl="0">
                    <a:spcBef>
                      <a:spcPts val="3000"/>
                    </a:spcBef>
                    <a:spcAft>
                      <a:spcPts val="0"/>
                    </a:spcAft>
                    <a:buClr>
                      <a:srgbClr val="00A7E1"/>
                    </a:buClr>
                    <a:buSzPts val="5200"/>
                    <a:buFont typeface="Arial"/>
                    <a:buNone/>
                  </a:pPr>
                  <a:endParaRPr lang="en-US" sz="5200" b="1" dirty="0">
                    <a:solidFill>
                      <a:srgbClr val="00A7E1"/>
                    </a:solidFill>
                    <a:latin typeface="+mj-lt"/>
                  </a:endParaRPr>
                </a:p>
                <a:p>
                  <a:pPr marL="0" marR="0" lvl="0" indent="0" algn="just" rtl="0">
                    <a:spcBef>
                      <a:spcPts val="3000"/>
                    </a:spcBef>
                    <a:spcAft>
                      <a:spcPts val="0"/>
                    </a:spcAft>
                    <a:buClr>
                      <a:srgbClr val="00A7E1"/>
                    </a:buClr>
                    <a:buSzPts val="5200"/>
                    <a:buFont typeface="Arial"/>
                    <a:buNone/>
                  </a:pPr>
                  <a:endParaRPr lang="en-US" sz="5200" b="1" dirty="0">
                    <a:solidFill>
                      <a:srgbClr val="00A7E1"/>
                    </a:solidFill>
                    <a:latin typeface="+mj-lt"/>
                  </a:endParaRPr>
                </a:p>
                <a:p>
                  <a:pPr marL="0" marR="0" lvl="0" indent="0" algn="just" rtl="0">
                    <a:spcBef>
                      <a:spcPts val="3000"/>
                    </a:spcBef>
                    <a:spcAft>
                      <a:spcPts val="0"/>
                    </a:spcAft>
                    <a:buClr>
                      <a:srgbClr val="00A7E1"/>
                    </a:buClr>
                    <a:buSzPts val="5200"/>
                    <a:buFont typeface="Arial"/>
                    <a:buNone/>
                  </a:pPr>
                  <a:r>
                    <a:rPr lang="en-US" sz="5200" b="1" dirty="0">
                      <a:solidFill>
                        <a:srgbClr val="00A7E1"/>
                      </a:solidFill>
                      <a:latin typeface="+mj-lt"/>
                    </a:rPr>
                    <a:t>Discussion &amp; conclusion</a:t>
                  </a:r>
                  <a:r>
                    <a:rPr lang="en-US" sz="5200" b="1" i="0" u="none" dirty="0">
                      <a:solidFill>
                        <a:srgbClr val="00A7E1"/>
                      </a:solidFill>
                      <a:latin typeface="+mj-lt"/>
                      <a:sym typeface="Arial"/>
                    </a:rPr>
                    <a:t>:</a:t>
                  </a:r>
                  <a:endParaRPr lang="en-US" sz="3200" dirty="0">
                    <a:solidFill>
                      <a:schemeClr val="dk1"/>
                    </a:solidFill>
                    <a:latin typeface="+mj-lt"/>
                  </a:endParaRPr>
                </a:p>
                <a:p>
                  <a:pPr marL="0" marR="0" lvl="0" indent="0" algn="just" rtl="0">
                    <a:spcBef>
                      <a:spcPts val="1800"/>
                    </a:spcBef>
                    <a:spcAft>
                      <a:spcPts val="0"/>
                    </a:spcAft>
                    <a:buClr>
                      <a:srgbClr val="00A7E1"/>
                    </a:buClr>
                    <a:buSzPts val="5200"/>
                    <a:buFont typeface="Arial"/>
                    <a:buNone/>
                  </a:pPr>
                  <a:r>
                    <a:rPr lang="en-US" sz="3600" dirty="0" err="1">
                      <a:solidFill>
                        <a:schemeClr val="dk1"/>
                      </a:solidFill>
                      <a:latin typeface="+mj-lt"/>
                    </a:rPr>
                    <a:t>MesoGAN</a:t>
                  </a:r>
                  <a:r>
                    <a:rPr lang="en-US" sz="3600" dirty="0">
                      <a:solidFill>
                        <a:schemeClr val="dk1"/>
                      </a:solidFill>
                      <a:latin typeface="+mj-lt"/>
                    </a:rPr>
                    <a:t> has the potential to facilitate future studies that delve deeper into the complex relationship between neural activity and behavior, ultimately paving the way for novel therapeutics.</a:t>
                  </a:r>
                </a:p>
                <a:p>
                  <a:pPr marL="0" marR="0" lvl="0" indent="0" algn="just" rtl="0">
                    <a:spcBef>
                      <a:spcPts val="1800"/>
                    </a:spcBef>
                    <a:spcAft>
                      <a:spcPts val="0"/>
                    </a:spcAft>
                    <a:buClr>
                      <a:srgbClr val="00A7E1"/>
                    </a:buClr>
                    <a:buSzPts val="5200"/>
                    <a:buFont typeface="Arial"/>
                    <a:buNone/>
                  </a:pPr>
                  <a:r>
                    <a:rPr lang="en-US" sz="5200" b="1" i="0" u="none" dirty="0">
                      <a:solidFill>
                        <a:srgbClr val="00A7E1"/>
                      </a:solidFill>
                      <a:latin typeface="+mj-lt"/>
                      <a:sym typeface="Arial"/>
                    </a:rPr>
                    <a:t>Acknowledgement:</a:t>
                  </a:r>
                </a:p>
                <a:p>
                  <a:pPr marL="0" marR="0" lvl="0" indent="0" algn="just" rtl="0">
                    <a:lnSpc>
                      <a:spcPct val="100000"/>
                    </a:lnSpc>
                    <a:spcBef>
                      <a:spcPts val="1200"/>
                    </a:spcBef>
                    <a:spcAft>
                      <a:spcPts val="0"/>
                    </a:spcAft>
                    <a:buClr>
                      <a:srgbClr val="00A7E1"/>
                    </a:buClr>
                    <a:buSzPts val="5200"/>
                    <a:buFont typeface="Arial"/>
                    <a:buNone/>
                  </a:pPr>
                  <a:r>
                    <a:rPr lang="en-US" sz="3600" dirty="0">
                      <a:solidFill>
                        <a:srgbClr val="1D1C1D"/>
                      </a:solidFill>
                      <a:latin typeface="+mj-lt"/>
                    </a:rPr>
                    <a:t>The authors wish to thank the Michael Smith Foundation for Health Research for supporting the research.</a:t>
                  </a:r>
                  <a:endParaRPr sz="3600" dirty="0">
                    <a:solidFill>
                      <a:srgbClr val="1D1C1D"/>
                    </a:solidFill>
                    <a:latin typeface="+mj-lt"/>
                  </a:endParaRPr>
                </a:p>
              </p:txBody>
            </p:sp>
            <p:sp>
              <p:nvSpPr>
                <p:cNvPr id="95" name="Google Shape;95;p1"/>
                <p:cNvSpPr txBox="1"/>
                <p:nvPr/>
              </p:nvSpPr>
              <p:spPr>
                <a:xfrm>
                  <a:off x="15300512" y="11945944"/>
                  <a:ext cx="120618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latin typeface="+mj-lt"/>
                      <a:ea typeface="Calibri"/>
                      <a:cs typeface="Calibri"/>
                      <a:sym typeface="Calibri"/>
                    </a:rPr>
                    <a:t>Model training:</a:t>
                  </a:r>
                  <a:endParaRPr sz="2800" b="1" dirty="0">
                    <a:latin typeface="+mj-lt"/>
                    <a:ea typeface="Calibri"/>
                    <a:cs typeface="Calibri"/>
                    <a:sym typeface="Calibri"/>
                  </a:endParaRPr>
                </a:p>
              </p:txBody>
            </p:sp>
            <p:sp>
              <p:nvSpPr>
                <p:cNvPr id="96" name="Google Shape;96;p1"/>
                <p:cNvSpPr txBox="1"/>
                <p:nvPr/>
              </p:nvSpPr>
              <p:spPr>
                <a:xfrm>
                  <a:off x="15354300" y="18737495"/>
                  <a:ext cx="12061800"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CA" sz="5200" b="1" dirty="0">
                      <a:solidFill>
                        <a:srgbClr val="00A7E1"/>
                      </a:solidFill>
                      <a:latin typeface="+mj-lt"/>
                    </a:rPr>
                    <a:t>Results: </a:t>
                  </a:r>
                </a:p>
                <a:p>
                  <a:pPr marL="0" lvl="0" indent="0" algn="l" rtl="0">
                    <a:spcBef>
                      <a:spcPts val="0"/>
                    </a:spcBef>
                    <a:spcAft>
                      <a:spcPts val="0"/>
                    </a:spcAft>
                    <a:buClr>
                      <a:schemeClr val="dk1"/>
                    </a:buClr>
                    <a:buSzPts val="1100"/>
                    <a:buFont typeface="Arial"/>
                    <a:buNone/>
                  </a:pPr>
                  <a:r>
                    <a:rPr lang="en-US" sz="2400" b="1" dirty="0">
                      <a:solidFill>
                        <a:schemeClr val="dk1"/>
                      </a:solidFill>
                      <a:latin typeface="+mj-lt"/>
                      <a:ea typeface="Calibri"/>
                      <a:cs typeface="Calibri"/>
                      <a:sym typeface="Calibri"/>
                    </a:rPr>
                    <a:t>Example generated behavior videos with attention maps overlaid on the brain.</a:t>
                  </a:r>
                  <a:endParaRPr sz="1200" b="1" dirty="0">
                    <a:latin typeface="+mj-lt"/>
                    <a:ea typeface="Calibri"/>
                    <a:cs typeface="Calibri"/>
                    <a:sym typeface="Calibri"/>
                  </a:endParaRPr>
                </a:p>
              </p:txBody>
            </p:sp>
            <p:sp>
              <p:nvSpPr>
                <p:cNvPr id="25" name="Google Shape;95;p1">
                  <a:extLst>
                    <a:ext uri="{FF2B5EF4-FFF2-40B4-BE49-F238E27FC236}">
                      <a16:creationId xmlns:a16="http://schemas.microsoft.com/office/drawing/2014/main" id="{CEB94ADF-E599-4CAE-B20B-0BF047F06095}"/>
                    </a:ext>
                  </a:extLst>
                </p:cNvPr>
                <p:cNvSpPr txBox="1"/>
                <p:nvPr/>
              </p:nvSpPr>
              <p:spPr>
                <a:xfrm>
                  <a:off x="15300510" y="6268976"/>
                  <a:ext cx="12061800"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err="1">
                      <a:latin typeface="+mj-lt"/>
                      <a:ea typeface="Calibri"/>
                      <a:cs typeface="Calibri"/>
                      <a:sym typeface="Calibri"/>
                    </a:rPr>
                    <a:t>MesoGAN</a:t>
                  </a:r>
                  <a:r>
                    <a:rPr lang="en-US" sz="2800" b="1" dirty="0">
                      <a:latin typeface="+mj-lt"/>
                      <a:ea typeface="Calibri"/>
                      <a:cs typeface="Calibri"/>
                      <a:sym typeface="Calibri"/>
                    </a:rPr>
                    <a:t> model architecture.</a:t>
                  </a:r>
                </a:p>
              </p:txBody>
            </p:sp>
            <p:sp>
              <p:nvSpPr>
                <p:cNvPr id="26" name="Google Shape;95;p1">
                  <a:extLst>
                    <a:ext uri="{FF2B5EF4-FFF2-40B4-BE49-F238E27FC236}">
                      <a16:creationId xmlns:a16="http://schemas.microsoft.com/office/drawing/2014/main" id="{AAAF3ED7-9E03-46B4-843E-0FC63937B38C}"/>
                    </a:ext>
                  </a:extLst>
                </p:cNvPr>
                <p:cNvSpPr txBox="1"/>
                <p:nvPr/>
              </p:nvSpPr>
              <p:spPr>
                <a:xfrm>
                  <a:off x="28857675" y="6268976"/>
                  <a:ext cx="120618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latin typeface="+mj-lt"/>
                      <a:ea typeface="Calibri"/>
                      <a:cs typeface="Calibri"/>
                      <a:sym typeface="Calibri"/>
                    </a:rPr>
                    <a:t>Confusion matrix of behavior prediction accuracy.</a:t>
                  </a:r>
                </a:p>
              </p:txBody>
            </p:sp>
            <p:grpSp>
              <p:nvGrpSpPr>
                <p:cNvPr id="22" name="Group 21">
                  <a:extLst>
                    <a:ext uri="{FF2B5EF4-FFF2-40B4-BE49-F238E27FC236}">
                      <a16:creationId xmlns:a16="http://schemas.microsoft.com/office/drawing/2014/main" id="{06800CDE-9FC3-3887-3974-63400F0B6C89}"/>
                    </a:ext>
                  </a:extLst>
                </p:cNvPr>
                <p:cNvGrpSpPr>
                  <a:grpSpLocks noChangeAspect="1"/>
                </p:cNvGrpSpPr>
                <p:nvPr/>
              </p:nvGrpSpPr>
              <p:grpSpPr bwMode="auto">
                <a:xfrm>
                  <a:off x="18660864" y="30492699"/>
                  <a:ext cx="2614611" cy="2174875"/>
                  <a:chOff x="39083718" y="681602"/>
                  <a:chExt cx="4806579" cy="3994303"/>
                </a:xfrm>
              </p:grpSpPr>
              <p:pic>
                <p:nvPicPr>
                  <p:cNvPr id="23" name="Content Placeholder 4">
                    <a:extLst>
                      <a:ext uri="{FF2B5EF4-FFF2-40B4-BE49-F238E27FC236}">
                        <a16:creationId xmlns:a16="http://schemas.microsoft.com/office/drawing/2014/main" id="{738136BB-3734-AEB5-75B9-6FD82909778C}"/>
                      </a:ext>
                    </a:extLst>
                  </p:cNvPr>
                  <p:cNvPicPr>
                    <a:picLocks noChangeAspect="1"/>
                  </p:cNvPicPr>
                  <p:nvPr/>
                </p:nvPicPr>
                <p:blipFill>
                  <a:blip r:embed="rId9">
                    <a:extLst>
                      <a:ext uri="{28A0092B-C50C-407E-A947-70E740481C1C}">
                        <a14:useLocalDpi xmlns:a14="http://schemas.microsoft.com/office/drawing/2010/main" val="0"/>
                      </a:ext>
                    </a:extLst>
                  </a:blip>
                  <a:srcRect l="6786" t="8496" r="56372" b="37904"/>
                  <a:stretch>
                    <a:fillRect/>
                  </a:stretch>
                </p:blipFill>
                <p:spPr bwMode="auto">
                  <a:xfrm>
                    <a:off x="39329905" y="681602"/>
                    <a:ext cx="3621495" cy="310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4">
                    <a:extLst>
                      <a:ext uri="{FF2B5EF4-FFF2-40B4-BE49-F238E27FC236}">
                        <a16:creationId xmlns:a16="http://schemas.microsoft.com/office/drawing/2014/main" id="{BB1EC337-294A-7FD9-B589-59FC12975634}"/>
                      </a:ext>
                    </a:extLst>
                  </p:cNvPr>
                  <p:cNvPicPr>
                    <a:picLocks noChangeAspect="1"/>
                  </p:cNvPicPr>
                  <p:nvPr/>
                </p:nvPicPr>
                <p:blipFill>
                  <a:blip r:embed="rId9">
                    <a:extLst>
                      <a:ext uri="{28A0092B-C50C-407E-A947-70E740481C1C}">
                        <a14:useLocalDpi xmlns:a14="http://schemas.microsoft.com/office/drawing/2010/main" val="0"/>
                      </a:ext>
                    </a:extLst>
                  </a:blip>
                  <a:srcRect l="6213" t="61995" r="4314" b="10312"/>
                  <a:stretch>
                    <a:fillRect/>
                  </a:stretch>
                </p:blipFill>
                <p:spPr bwMode="auto">
                  <a:xfrm>
                    <a:off x="39083718" y="3799404"/>
                    <a:ext cx="4806579" cy="87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13">
                  <a:extLst>
                    <a:ext uri="{FF2B5EF4-FFF2-40B4-BE49-F238E27FC236}">
                      <a16:creationId xmlns:a16="http://schemas.microsoft.com/office/drawing/2014/main" id="{8B772F57-4B9A-C712-E864-F76C484BF2F6}"/>
                    </a:ext>
                  </a:extLst>
                </p:cNvPr>
                <p:cNvSpPr txBox="1"/>
                <p:nvPr/>
              </p:nvSpPr>
              <p:spPr>
                <a:xfrm>
                  <a:off x="1216819" y="735522"/>
                  <a:ext cx="41457562" cy="3875920"/>
                </a:xfrm>
                <a:prstGeom prst="rect">
                  <a:avLst/>
                </a:prstGeom>
                <a:noFill/>
              </p:spPr>
              <p:txBody>
                <a:bodyPr lIns="0" tIns="0" rIns="0" bIns="0"/>
                <a:lstStyle>
                  <a:defPPr>
                    <a:defRPr lang="en-US"/>
                  </a:defPPr>
                  <a:lvl1pPr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1pPr>
                  <a:lvl2pPr marL="2193925" indent="-1736725"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2pPr>
                  <a:lvl3pPr marL="4387850" indent="-3473450"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3pPr>
                  <a:lvl4pPr marL="6583363" indent="-5211763"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4pPr>
                  <a:lvl5pPr marL="8777288" indent="-6948488"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87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87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87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8700" kern="1200">
                      <a:solidFill>
                        <a:schemeClr val="tx1"/>
                      </a:solidFill>
                      <a:latin typeface="Calibri" panose="020F0502020204030204" pitchFamily="34" charset="0"/>
                      <a:ea typeface="MS PGothic" panose="020B0600070205080204" pitchFamily="34" charset="-128"/>
                      <a:cs typeface="+mn-cs"/>
                    </a:defRPr>
                  </a:lvl9pPr>
                </a:lstStyle>
                <a:p>
                  <a:pPr defTabSz="2194514" eaLnBrk="1" fontAlgn="auto" hangingPunct="1">
                    <a:spcBef>
                      <a:spcPts val="0"/>
                    </a:spcBef>
                    <a:spcAft>
                      <a:spcPts val="0"/>
                    </a:spcAft>
                    <a:defRPr/>
                  </a:pPr>
                  <a:r>
                    <a:rPr lang="en-CA" sz="4200" b="1" dirty="0">
                      <a:solidFill>
                        <a:srgbClr val="6EC4E8"/>
                      </a:solidFill>
                      <a:latin typeface="+mj-lt"/>
                      <a:ea typeface="+mn-ea"/>
                      <a:cs typeface="Arial"/>
                    </a:rPr>
                    <a:t>University of British Columbia, Department of Psychiatry, Kinsmen Laboratory of Neurological Research.</a:t>
                  </a:r>
                </a:p>
                <a:p>
                  <a:pPr defTabSz="2194514" eaLnBrk="1" fontAlgn="auto" hangingPunct="1">
                    <a:spcBef>
                      <a:spcPts val="0"/>
                    </a:spcBef>
                    <a:spcAft>
                      <a:spcPts val="0"/>
                    </a:spcAft>
                    <a:defRPr/>
                  </a:pPr>
                  <a:r>
                    <a:rPr lang="en-US" sz="7200" b="1" i="0" u="none" dirty="0" err="1">
                      <a:solidFill>
                        <a:schemeClr val="lt1"/>
                      </a:solidFill>
                      <a:latin typeface="+mj-lt"/>
                      <a:ea typeface="Arial"/>
                      <a:cs typeface="Arial"/>
                      <a:sym typeface="Arial"/>
                    </a:rPr>
                    <a:t>MesoGAN</a:t>
                  </a:r>
                  <a:r>
                    <a:rPr lang="en-US" sz="7200" b="1" i="0" u="none" dirty="0">
                      <a:solidFill>
                        <a:schemeClr val="lt1"/>
                      </a:solidFill>
                      <a:latin typeface="+mj-lt"/>
                      <a:ea typeface="Arial"/>
                      <a:cs typeface="Arial"/>
                      <a:sym typeface="Arial"/>
                    </a:rPr>
                    <a:t>: behavior generation from neural decoding of mesoscale cortical calcium dynamics using Generative Adversarial Networks.</a:t>
                  </a:r>
                  <a:endParaRPr lang="en-CA" sz="7200" b="1" spc="10" dirty="0">
                    <a:solidFill>
                      <a:schemeClr val="bg1"/>
                    </a:solidFill>
                    <a:latin typeface="+mj-lt"/>
                    <a:ea typeface="+mn-ea"/>
                    <a:cs typeface="Arial"/>
                  </a:endParaRPr>
                </a:p>
                <a:p>
                  <a:pPr defTabSz="2194514" eaLnBrk="1" fontAlgn="auto" hangingPunct="1">
                    <a:spcBef>
                      <a:spcPts val="840"/>
                    </a:spcBef>
                    <a:spcAft>
                      <a:spcPts val="0"/>
                    </a:spcAft>
                    <a:defRPr/>
                  </a:pPr>
                  <a:r>
                    <a:rPr lang="en-US" sz="5400" dirty="0">
                      <a:solidFill>
                        <a:schemeClr val="bg1"/>
                      </a:solidFill>
                      <a:latin typeface="+mj-lt"/>
                      <a:ea typeface="+mn-ea"/>
                      <a:cs typeface="Arial"/>
                    </a:rPr>
                    <a:t>Dongsheng Xiao, Bo Zhao and Timothy H. Murphy</a:t>
                  </a:r>
                  <a:endParaRPr lang="en-US" sz="5400" b="1" dirty="0">
                    <a:latin typeface="+mj-lt"/>
                    <a:ea typeface="+mn-ea"/>
                    <a:cs typeface="Arial"/>
                  </a:endParaRPr>
                </a:p>
              </p:txBody>
            </p:sp>
            <p:pic>
              <p:nvPicPr>
                <p:cNvPr id="1032" name="Picture 8" descr="MSFHR leadership announcement – Health Research BC">
                  <a:extLst>
                    <a:ext uri="{FF2B5EF4-FFF2-40B4-BE49-F238E27FC236}">
                      <a16:creationId xmlns:a16="http://schemas.microsoft.com/office/drawing/2014/main" id="{32D91B6A-B1F6-0F8A-2594-E770AAEE5EC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933" b="15905"/>
                <a:stretch/>
              </p:blipFill>
              <p:spPr bwMode="auto">
                <a:xfrm>
                  <a:off x="12115296" y="30492698"/>
                  <a:ext cx="6037670" cy="2174875"/>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98;p1">
                  <a:extLst>
                    <a:ext uri="{FF2B5EF4-FFF2-40B4-BE49-F238E27FC236}">
                      <a16:creationId xmlns:a16="http://schemas.microsoft.com/office/drawing/2014/main" id="{361F53A2-B4BA-30D5-1563-6A2F3CB96559}"/>
                    </a:ext>
                  </a:extLst>
                </p:cNvPr>
                <p:cNvSpPr txBox="1"/>
                <p:nvPr/>
              </p:nvSpPr>
              <p:spPr>
                <a:xfrm>
                  <a:off x="28857676" y="10605331"/>
                  <a:ext cx="11390438"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latin typeface="+mj-lt"/>
                      <a:cs typeface="Calibri"/>
                    </a:rPr>
                    <a:t>Generating wide-field brain activity from behavior video</a:t>
                  </a:r>
                  <a:r>
                    <a:rPr lang="en-US" sz="2800" b="1" dirty="0">
                      <a:latin typeface="+mj-lt"/>
                    </a:rPr>
                    <a:t>.</a:t>
                  </a:r>
                </a:p>
              </p:txBody>
            </p:sp>
            <p:grpSp>
              <p:nvGrpSpPr>
                <p:cNvPr id="8" name="Group 7">
                  <a:extLst>
                    <a:ext uri="{FF2B5EF4-FFF2-40B4-BE49-F238E27FC236}">
                      <a16:creationId xmlns:a16="http://schemas.microsoft.com/office/drawing/2014/main" id="{F6DDAEA0-CEC5-5D31-18DD-D5378C9C78EF}"/>
                    </a:ext>
                  </a:extLst>
                </p:cNvPr>
                <p:cNvGrpSpPr/>
                <p:nvPr/>
              </p:nvGrpSpPr>
              <p:grpSpPr>
                <a:xfrm>
                  <a:off x="41935790" y="20595345"/>
                  <a:ext cx="639519" cy="1852996"/>
                  <a:chOff x="41935790" y="20595345"/>
                  <a:chExt cx="639519" cy="1852996"/>
                </a:xfrm>
              </p:grpSpPr>
              <p:sp>
                <p:nvSpPr>
                  <p:cNvPr id="32" name="Google Shape;98;p1">
                    <a:extLst>
                      <a:ext uri="{FF2B5EF4-FFF2-40B4-BE49-F238E27FC236}">
                        <a16:creationId xmlns:a16="http://schemas.microsoft.com/office/drawing/2014/main" id="{D7E1FD21-D9EB-9920-BF66-7F2B091DA84C}"/>
                      </a:ext>
                    </a:extLst>
                  </p:cNvPr>
                  <p:cNvSpPr txBox="1"/>
                  <p:nvPr/>
                </p:nvSpPr>
                <p:spPr>
                  <a:xfrm rot="16200000">
                    <a:off x="41791696" y="21294989"/>
                    <a:ext cx="1105592"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solidFill>
                          <a:schemeClr val="bg1"/>
                        </a:solidFill>
                        <a:latin typeface="+mj-lt"/>
                      </a:rPr>
                      <a:t>Weight</a:t>
                    </a:r>
                    <a:endParaRPr sz="1800" dirty="0">
                      <a:solidFill>
                        <a:schemeClr val="bg1"/>
                      </a:solidFill>
                      <a:latin typeface="+mj-lt"/>
                    </a:endParaRPr>
                  </a:p>
                </p:txBody>
              </p:sp>
              <p:sp>
                <p:nvSpPr>
                  <p:cNvPr id="33" name="Google Shape;98;p1">
                    <a:extLst>
                      <a:ext uri="{FF2B5EF4-FFF2-40B4-BE49-F238E27FC236}">
                        <a16:creationId xmlns:a16="http://schemas.microsoft.com/office/drawing/2014/main" id="{F14E68F7-58CD-927A-1DB3-3275673110E4}"/>
                      </a:ext>
                    </a:extLst>
                  </p:cNvPr>
                  <p:cNvSpPr txBox="1"/>
                  <p:nvPr/>
                </p:nvSpPr>
                <p:spPr>
                  <a:xfrm>
                    <a:off x="41935790" y="21986706"/>
                    <a:ext cx="35293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solidFill>
                          <a:schemeClr val="bg1"/>
                        </a:solidFill>
                        <a:latin typeface="+mj-lt"/>
                      </a:rPr>
                      <a:t>0</a:t>
                    </a:r>
                    <a:endParaRPr sz="1800" dirty="0">
                      <a:solidFill>
                        <a:schemeClr val="bg1"/>
                      </a:solidFill>
                      <a:latin typeface="+mj-lt"/>
                    </a:endParaRPr>
                  </a:p>
                </p:txBody>
              </p:sp>
              <p:sp>
                <p:nvSpPr>
                  <p:cNvPr id="34" name="Google Shape;98;p1">
                    <a:extLst>
                      <a:ext uri="{FF2B5EF4-FFF2-40B4-BE49-F238E27FC236}">
                        <a16:creationId xmlns:a16="http://schemas.microsoft.com/office/drawing/2014/main" id="{D6897024-DBE7-918B-6F15-6D34557B7F68}"/>
                      </a:ext>
                    </a:extLst>
                  </p:cNvPr>
                  <p:cNvSpPr txBox="1"/>
                  <p:nvPr/>
                </p:nvSpPr>
                <p:spPr>
                  <a:xfrm>
                    <a:off x="41935791" y="20595345"/>
                    <a:ext cx="35293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solidFill>
                          <a:schemeClr val="bg1"/>
                        </a:solidFill>
                        <a:latin typeface="+mj-lt"/>
                      </a:rPr>
                      <a:t>1</a:t>
                    </a:r>
                    <a:endParaRPr sz="1800" dirty="0">
                      <a:solidFill>
                        <a:schemeClr val="bg1"/>
                      </a:solidFill>
                      <a:latin typeface="+mj-lt"/>
                    </a:endParaRPr>
                  </a:p>
                </p:txBody>
              </p:sp>
            </p:grpSp>
            <p:sp>
              <p:nvSpPr>
                <p:cNvPr id="35" name="TextBox 34">
                  <a:extLst>
                    <a:ext uri="{FF2B5EF4-FFF2-40B4-BE49-F238E27FC236}">
                      <a16:creationId xmlns:a16="http://schemas.microsoft.com/office/drawing/2014/main" id="{42731C6D-73CB-2836-1970-D1F61B592DD7}"/>
                    </a:ext>
                  </a:extLst>
                </p:cNvPr>
                <p:cNvSpPr txBox="1"/>
                <p:nvPr/>
              </p:nvSpPr>
              <p:spPr>
                <a:xfrm>
                  <a:off x="22288273" y="30296687"/>
                  <a:ext cx="21100008" cy="2492990"/>
                </a:xfrm>
                <a:prstGeom prst="rect">
                  <a:avLst/>
                </a:prstGeom>
                <a:noFill/>
              </p:spPr>
              <p:txBody>
                <a:bodyPr wrap="square">
                  <a:spAutoFit/>
                </a:bodyPr>
                <a:lstStyle/>
                <a:p>
                  <a:pPr marL="0" marR="0" lvl="0" indent="0" algn="just" rtl="0">
                    <a:lnSpc>
                      <a:spcPct val="100000"/>
                    </a:lnSpc>
                    <a:spcBef>
                      <a:spcPts val="1200"/>
                    </a:spcBef>
                    <a:spcAft>
                      <a:spcPts val="0"/>
                    </a:spcAft>
                    <a:buClr>
                      <a:srgbClr val="00A7E1"/>
                    </a:buClr>
                    <a:buSzPts val="5200"/>
                    <a:buFont typeface="Arial"/>
                    <a:buNone/>
                  </a:pPr>
                  <a:r>
                    <a:rPr lang="en-US" sz="4400" b="1" i="0" u="none" dirty="0">
                      <a:solidFill>
                        <a:srgbClr val="00A7E1"/>
                      </a:solidFill>
                      <a:latin typeface="+mj-lt"/>
                      <a:sym typeface="Arial"/>
                    </a:rPr>
                    <a:t>References:</a:t>
                  </a:r>
                </a:p>
                <a:p>
                  <a:pPr marL="0" marR="0" lvl="0" indent="0" rtl="0">
                    <a:lnSpc>
                      <a:spcPct val="100000"/>
                    </a:lnSpc>
                    <a:spcAft>
                      <a:spcPts val="0"/>
                    </a:spcAft>
                    <a:buClr>
                      <a:srgbClr val="00A7E1"/>
                    </a:buClr>
                    <a:buSzPts val="5200"/>
                    <a:buFont typeface="Arial"/>
                    <a:buNone/>
                  </a:pPr>
                  <a:r>
                    <a:rPr lang="en-US" sz="2800" dirty="0">
                      <a:solidFill>
                        <a:srgbClr val="1D1C1D"/>
                      </a:solidFill>
                      <a:latin typeface="+mj-lt"/>
                    </a:rPr>
                    <a:t>1. </a:t>
                  </a:r>
                  <a:r>
                    <a:rPr lang="en-US" sz="2800" b="1" dirty="0">
                      <a:solidFill>
                        <a:srgbClr val="1D1C1D"/>
                      </a:solidFill>
                      <a:latin typeface="+mj-lt"/>
                    </a:rPr>
                    <a:t>Xiao, D.</a:t>
                  </a:r>
                  <a:r>
                    <a:rPr lang="en-US" sz="2800" dirty="0">
                      <a:solidFill>
                        <a:srgbClr val="1D1C1D"/>
                      </a:solidFill>
                      <a:latin typeface="+mj-lt"/>
                    </a:rPr>
                    <a:t>, </a:t>
                  </a:r>
                  <a:r>
                    <a:rPr lang="en-US" sz="2800" dirty="0" err="1">
                      <a:solidFill>
                        <a:srgbClr val="1D1C1D"/>
                      </a:solidFill>
                      <a:latin typeface="+mj-lt"/>
                    </a:rPr>
                    <a:t>Forys</a:t>
                  </a:r>
                  <a:r>
                    <a:rPr lang="en-US" sz="2800" dirty="0">
                      <a:solidFill>
                        <a:srgbClr val="1D1C1D"/>
                      </a:solidFill>
                      <a:latin typeface="+mj-lt"/>
                    </a:rPr>
                    <a:t>, B.J., </a:t>
                  </a:r>
                  <a:r>
                    <a:rPr lang="en-US" sz="2800" dirty="0" err="1">
                      <a:solidFill>
                        <a:srgbClr val="1D1C1D"/>
                      </a:solidFill>
                      <a:latin typeface="+mj-lt"/>
                    </a:rPr>
                    <a:t>Vanni</a:t>
                  </a:r>
                  <a:r>
                    <a:rPr lang="en-US" sz="2800" dirty="0">
                      <a:solidFill>
                        <a:srgbClr val="1D1C1D"/>
                      </a:solidFill>
                      <a:latin typeface="+mj-lt"/>
                    </a:rPr>
                    <a:t>, M.P. et al. </a:t>
                  </a:r>
                  <a:r>
                    <a:rPr lang="en-US" sz="2800" dirty="0" err="1">
                      <a:solidFill>
                        <a:srgbClr val="1D1C1D"/>
                      </a:solidFill>
                      <a:latin typeface="+mj-lt"/>
                    </a:rPr>
                    <a:t>MesoNet</a:t>
                  </a:r>
                  <a:r>
                    <a:rPr lang="en-US" sz="2800" dirty="0">
                      <a:solidFill>
                        <a:srgbClr val="1D1C1D"/>
                      </a:solidFill>
                      <a:latin typeface="+mj-lt"/>
                    </a:rPr>
                    <a:t> allows automated scaling and segmentation of mouse mesoscale cortical maps using machine learning. </a:t>
                  </a:r>
                  <a:r>
                    <a:rPr lang="en-US" sz="2800" b="1" dirty="0">
                      <a:solidFill>
                        <a:srgbClr val="1D1C1D"/>
                      </a:solidFill>
                      <a:latin typeface="+mj-lt"/>
                    </a:rPr>
                    <a:t>Nat </a:t>
                  </a:r>
                  <a:r>
                    <a:rPr lang="en-US" sz="2800" b="1" dirty="0" err="1">
                      <a:solidFill>
                        <a:srgbClr val="1D1C1D"/>
                      </a:solidFill>
                      <a:latin typeface="+mj-lt"/>
                    </a:rPr>
                    <a:t>Commun</a:t>
                  </a:r>
                  <a:r>
                    <a:rPr lang="en-US" sz="2800" b="1" dirty="0">
                      <a:solidFill>
                        <a:srgbClr val="1D1C1D"/>
                      </a:solidFill>
                      <a:latin typeface="+mj-lt"/>
                    </a:rPr>
                    <a:t> </a:t>
                  </a:r>
                  <a:r>
                    <a:rPr lang="en-US" sz="2800" dirty="0">
                      <a:solidFill>
                        <a:srgbClr val="1D1C1D"/>
                      </a:solidFill>
                      <a:latin typeface="+mj-lt"/>
                    </a:rPr>
                    <a:t>12, 5992 (2021). https://doi.org/10.1038/s41467-021-26255-2. </a:t>
                  </a:r>
                </a:p>
                <a:p>
                  <a:pPr>
                    <a:buClr>
                      <a:srgbClr val="00A7E1"/>
                    </a:buClr>
                    <a:buSzPts val="5200"/>
                  </a:pPr>
                  <a:r>
                    <a:rPr lang="en-US" sz="2800" dirty="0">
                      <a:solidFill>
                        <a:srgbClr val="1D1C1D"/>
                      </a:solidFill>
                      <a:latin typeface="+mj-lt"/>
                    </a:rPr>
                    <a:t>2. Bolaños, L.A.*, </a:t>
                  </a:r>
                  <a:r>
                    <a:rPr lang="en-US" sz="2800" b="1" dirty="0">
                      <a:solidFill>
                        <a:srgbClr val="1D1C1D"/>
                      </a:solidFill>
                      <a:latin typeface="+mj-lt"/>
                    </a:rPr>
                    <a:t>Xiao, D.</a:t>
                  </a:r>
                  <a:r>
                    <a:rPr lang="en-US" sz="2800" dirty="0">
                      <a:solidFill>
                        <a:srgbClr val="1D1C1D"/>
                      </a:solidFill>
                      <a:latin typeface="+mj-lt"/>
                    </a:rPr>
                    <a:t>*, Ford, N.L. et al. A three-dimensional virtual mouse generates synthetic training data for behavioral analysis. </a:t>
                  </a:r>
                  <a:r>
                    <a:rPr lang="en-US" sz="2800" b="1" dirty="0">
                      <a:solidFill>
                        <a:srgbClr val="1D1C1D"/>
                      </a:solidFill>
                      <a:latin typeface="+mj-lt"/>
                    </a:rPr>
                    <a:t>Nat Methods </a:t>
                  </a:r>
                  <a:r>
                    <a:rPr lang="en-US" sz="2800" dirty="0">
                      <a:solidFill>
                        <a:srgbClr val="1D1C1D"/>
                      </a:solidFill>
                      <a:latin typeface="+mj-lt"/>
                    </a:rPr>
                    <a:t>18, 378–381 (2021). https://doi.org/10.1038/s41592-021-01103-9.</a:t>
                  </a:r>
                </a:p>
              </p:txBody>
            </p:sp>
            <p:sp>
              <p:nvSpPr>
                <p:cNvPr id="98" name="Google Shape;98;p1"/>
                <p:cNvSpPr txBox="1"/>
                <p:nvPr/>
              </p:nvSpPr>
              <p:spPr>
                <a:xfrm>
                  <a:off x="15354300" y="16401672"/>
                  <a:ext cx="12408203"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latin typeface="+mj-lt"/>
                    </a:rPr>
                    <a:t>The generator and discriminator networks compete:</a:t>
                  </a:r>
                </a:p>
                <a:p>
                  <a:pPr marL="0" lvl="0" indent="0" algn="l" rtl="0">
                    <a:spcBef>
                      <a:spcPts val="0"/>
                    </a:spcBef>
                    <a:spcAft>
                      <a:spcPts val="0"/>
                    </a:spcAft>
                    <a:buNone/>
                  </a:pPr>
                  <a:r>
                    <a:rPr lang="en-US" sz="2400" dirty="0">
                      <a:latin typeface="+mj-lt"/>
                    </a:rPr>
                    <a:t>– Discriminator network trains to classify real vs. generated behavior videos, tries to maximize probability of real videos, minimize probability of generated videos.</a:t>
                  </a:r>
                </a:p>
                <a:p>
                  <a:pPr marL="0" lvl="0" indent="0" algn="l" rtl="0">
                    <a:spcBef>
                      <a:spcPts val="0"/>
                    </a:spcBef>
                    <a:spcAft>
                      <a:spcPts val="0"/>
                    </a:spcAft>
                    <a:buNone/>
                  </a:pPr>
                  <a:r>
                    <a:rPr lang="en-US" sz="2400" dirty="0">
                      <a:latin typeface="+mj-lt"/>
                    </a:rPr>
                    <a:t>– Generator network adjust parameters so generated behavior videos fool the discriminator, trains using the gradient of the discriminator network, and backpropagated through the network so samples look more like real behavior videos.</a:t>
                  </a:r>
                </a:p>
              </p:txBody>
            </p:sp>
          </p:grpSp>
          <p:grpSp>
            <p:nvGrpSpPr>
              <p:cNvPr id="2" name="Group 1">
                <a:extLst>
                  <a:ext uri="{FF2B5EF4-FFF2-40B4-BE49-F238E27FC236}">
                    <a16:creationId xmlns:a16="http://schemas.microsoft.com/office/drawing/2014/main" id="{1BDEC942-685C-BF51-AB73-AD6B6D8FDE97}"/>
                  </a:ext>
                </a:extLst>
              </p:cNvPr>
              <p:cNvGrpSpPr>
                <a:grpSpLocks noChangeAspect="1"/>
              </p:cNvGrpSpPr>
              <p:nvPr/>
            </p:nvGrpSpPr>
            <p:grpSpPr>
              <a:xfrm rot="16200000">
                <a:off x="5262806" y="19833418"/>
                <a:ext cx="5244681" cy="13410207"/>
                <a:chOff x="231521" y="75374"/>
                <a:chExt cx="2615278" cy="6687045"/>
              </a:xfrm>
            </p:grpSpPr>
            <p:pic>
              <p:nvPicPr>
                <p:cNvPr id="4" name="Picture 3">
                  <a:extLst>
                    <a:ext uri="{FF2B5EF4-FFF2-40B4-BE49-F238E27FC236}">
                      <a16:creationId xmlns:a16="http://schemas.microsoft.com/office/drawing/2014/main" id="{307A82BD-81A6-06A8-51BC-0C31345A09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605668" y="2303880"/>
                  <a:ext cx="2241131" cy="2224009"/>
                </a:xfrm>
                <a:prstGeom prst="rect">
                  <a:avLst/>
                </a:prstGeom>
              </p:spPr>
            </p:pic>
            <p:sp>
              <p:nvSpPr>
                <p:cNvPr id="5" name="TextBox 4">
                  <a:extLst>
                    <a:ext uri="{FF2B5EF4-FFF2-40B4-BE49-F238E27FC236}">
                      <a16:creationId xmlns:a16="http://schemas.microsoft.com/office/drawing/2014/main" id="{94074A3D-FC6D-E1DB-1576-B7AD51A8858C}"/>
                    </a:ext>
                  </a:extLst>
                </p:cNvPr>
                <p:cNvSpPr txBox="1"/>
                <p:nvPr/>
              </p:nvSpPr>
              <p:spPr>
                <a:xfrm rot="5400000">
                  <a:off x="82494" y="496172"/>
                  <a:ext cx="1317366" cy="475769"/>
                </a:xfrm>
                <a:prstGeom prst="rect">
                  <a:avLst/>
                </a:prstGeom>
                <a:noFill/>
              </p:spPr>
              <p:txBody>
                <a:bodyPr wrap="square" rtlCol="0">
                  <a:spAutoFit/>
                </a:bodyPr>
                <a:lstStyle/>
                <a:p>
                  <a:pPr algn="ctr"/>
                  <a:r>
                    <a:rPr lang="en-US" altLang="zh-CN" sz="2800" b="1" dirty="0">
                      <a:latin typeface="+mj-lt"/>
                      <a:cs typeface="Times New Roman" pitchFamily="18" charset="0"/>
                    </a:rPr>
                    <a:t>Mesoscopic imaging</a:t>
                  </a:r>
                  <a:endParaRPr lang="zh-CN" altLang="en-US" sz="2800" b="1" dirty="0">
                    <a:latin typeface="+mj-lt"/>
                    <a:cs typeface="Times New Roman" pitchFamily="18" charset="0"/>
                  </a:endParaRPr>
                </a:p>
              </p:txBody>
            </p:sp>
            <p:pic>
              <p:nvPicPr>
                <p:cNvPr id="6" name="2015-5-6-5-realtime">
                  <a:hlinkClick r:id="" action="ppaction://media"/>
                  <a:extLst>
                    <a:ext uri="{FF2B5EF4-FFF2-40B4-BE49-F238E27FC236}">
                      <a16:creationId xmlns:a16="http://schemas.microsoft.com/office/drawing/2014/main" id="{D615CEB7-EAA8-79F8-DA09-8E94062C56E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rot="5400000">
                  <a:off x="1080303" y="87084"/>
                  <a:ext cx="1317366" cy="1317365"/>
                </a:xfrm>
                <a:prstGeom prst="rect">
                  <a:avLst/>
                </a:prstGeom>
              </p:spPr>
            </p:pic>
            <p:grpSp>
              <p:nvGrpSpPr>
                <p:cNvPr id="10" name="Group 9">
                  <a:extLst>
                    <a:ext uri="{FF2B5EF4-FFF2-40B4-BE49-F238E27FC236}">
                      <a16:creationId xmlns:a16="http://schemas.microsoft.com/office/drawing/2014/main" id="{D26B04B7-306D-88BD-B351-48181544D276}"/>
                    </a:ext>
                  </a:extLst>
                </p:cNvPr>
                <p:cNvGrpSpPr/>
                <p:nvPr/>
              </p:nvGrpSpPr>
              <p:grpSpPr>
                <a:xfrm>
                  <a:off x="1258051" y="1432930"/>
                  <a:ext cx="1006243" cy="834490"/>
                  <a:chOff x="4967148" y="2036843"/>
                  <a:chExt cx="1142360" cy="1099581"/>
                </a:xfrm>
              </p:grpSpPr>
              <p:grpSp>
                <p:nvGrpSpPr>
                  <p:cNvPr id="40" name="Group 694">
                    <a:extLst>
                      <a:ext uri="{FF2B5EF4-FFF2-40B4-BE49-F238E27FC236}">
                        <a16:creationId xmlns:a16="http://schemas.microsoft.com/office/drawing/2014/main" id="{ACCA16AB-58A0-AAFC-3919-4B42E6352158}"/>
                      </a:ext>
                    </a:extLst>
                  </p:cNvPr>
                  <p:cNvGrpSpPr>
                    <a:grpSpLocks noChangeAspect="1"/>
                  </p:cNvGrpSpPr>
                  <p:nvPr/>
                </p:nvGrpSpPr>
                <p:grpSpPr>
                  <a:xfrm>
                    <a:off x="4967148" y="2036843"/>
                    <a:ext cx="1142360" cy="1099581"/>
                    <a:chOff x="10443411" y="10888579"/>
                    <a:chExt cx="3753852" cy="3613271"/>
                  </a:xfrm>
                </p:grpSpPr>
                <p:sp>
                  <p:nvSpPr>
                    <p:cNvPr id="42" name="Rounded Rectangle 695">
                      <a:extLst>
                        <a:ext uri="{FF2B5EF4-FFF2-40B4-BE49-F238E27FC236}">
                          <a16:creationId xmlns:a16="http://schemas.microsoft.com/office/drawing/2014/main" id="{2DA5424B-5BF4-CDAD-964F-6DA3B2EDD72D}"/>
                        </a:ext>
                      </a:extLst>
                    </p:cNvPr>
                    <p:cNvSpPr/>
                    <p:nvPr/>
                  </p:nvSpPr>
                  <p:spPr>
                    <a:xfrm>
                      <a:off x="10443411" y="10888579"/>
                      <a:ext cx="3753852" cy="1308745"/>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b="1">
                        <a:latin typeface="+mj-lt"/>
                        <a:cs typeface="Times New Roman" panose="02020603050405020304" pitchFamily="18" charset="0"/>
                      </a:endParaRPr>
                    </a:p>
                  </p:txBody>
                </p:sp>
                <p:sp>
                  <p:nvSpPr>
                    <p:cNvPr id="43" name="Rounded Rectangle 696">
                      <a:extLst>
                        <a:ext uri="{FF2B5EF4-FFF2-40B4-BE49-F238E27FC236}">
                          <a16:creationId xmlns:a16="http://schemas.microsoft.com/office/drawing/2014/main" id="{F5B6A450-5E9C-C1B1-5467-FD73AA29C9BF}"/>
                        </a:ext>
                      </a:extLst>
                    </p:cNvPr>
                    <p:cNvSpPr/>
                    <p:nvPr/>
                  </p:nvSpPr>
                  <p:spPr>
                    <a:xfrm>
                      <a:off x="11694694" y="12690007"/>
                      <a:ext cx="1275348" cy="831072"/>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b="1">
                        <a:latin typeface="+mj-lt"/>
                        <a:cs typeface="Times New Roman" panose="02020603050405020304" pitchFamily="18" charset="0"/>
                      </a:endParaRPr>
                    </a:p>
                  </p:txBody>
                </p:sp>
                <p:sp>
                  <p:nvSpPr>
                    <p:cNvPr id="44" name="Flowchart: Process 697">
                      <a:extLst>
                        <a:ext uri="{FF2B5EF4-FFF2-40B4-BE49-F238E27FC236}">
                          <a16:creationId xmlns:a16="http://schemas.microsoft.com/office/drawing/2014/main" id="{FFDFF54E-3CE6-CE0A-91A3-E0AF6D1FA0E5}"/>
                        </a:ext>
                      </a:extLst>
                    </p:cNvPr>
                    <p:cNvSpPr/>
                    <p:nvPr/>
                  </p:nvSpPr>
                  <p:spPr>
                    <a:xfrm>
                      <a:off x="11454931" y="12337712"/>
                      <a:ext cx="1732546" cy="249735"/>
                    </a:xfrm>
                    <a:prstGeom prst="flowChartProcess">
                      <a:avLst/>
                    </a:prstGeom>
                    <a:solidFill>
                      <a:srgbClr val="00FF00"/>
                    </a:solidFill>
                    <a:ln w="444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b="1">
                        <a:latin typeface="+mj-lt"/>
                        <a:cs typeface="Times New Roman" panose="02020603050405020304" pitchFamily="18" charset="0"/>
                      </a:endParaRPr>
                    </a:p>
                  </p:txBody>
                </p:sp>
                <p:sp>
                  <p:nvSpPr>
                    <p:cNvPr id="45" name="Rounded Rectangle 698">
                      <a:extLst>
                        <a:ext uri="{FF2B5EF4-FFF2-40B4-BE49-F238E27FC236}">
                          <a16:creationId xmlns:a16="http://schemas.microsoft.com/office/drawing/2014/main" id="{6EA19E45-E7A5-4C18-89E6-DDFFF2C7E7B8}"/>
                        </a:ext>
                      </a:extLst>
                    </p:cNvPr>
                    <p:cNvSpPr/>
                    <p:nvPr/>
                  </p:nvSpPr>
                  <p:spPr>
                    <a:xfrm>
                      <a:off x="11691105" y="13540020"/>
                      <a:ext cx="1275348" cy="961830"/>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b="1" dirty="0">
                        <a:latin typeface="+mj-lt"/>
                        <a:cs typeface="Times New Roman" panose="02020603050405020304" pitchFamily="18" charset="0"/>
                      </a:endParaRPr>
                    </a:p>
                  </p:txBody>
                </p:sp>
              </p:grpSp>
              <p:sp>
                <p:nvSpPr>
                  <p:cNvPr id="41" name="TextBox 180">
                    <a:extLst>
                      <a:ext uri="{FF2B5EF4-FFF2-40B4-BE49-F238E27FC236}">
                        <a16:creationId xmlns:a16="http://schemas.microsoft.com/office/drawing/2014/main" id="{2B93FFA9-FAB8-71AF-FCBB-0F72E303BEE6}"/>
                      </a:ext>
                    </a:extLst>
                  </p:cNvPr>
                  <p:cNvSpPr txBox="1"/>
                  <p:nvPr/>
                </p:nvSpPr>
                <p:spPr>
                  <a:xfrm>
                    <a:off x="5076083" y="2063320"/>
                    <a:ext cx="942109" cy="3437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800" b="1" dirty="0">
                        <a:latin typeface="+mj-lt"/>
                        <a:cs typeface="Times New Roman" panose="02020603050405020304" pitchFamily="18" charset="0"/>
                      </a:rPr>
                      <a:t>CCD</a:t>
                    </a:r>
                  </a:p>
                </p:txBody>
              </p:sp>
            </p:grpSp>
            <p:grpSp>
              <p:nvGrpSpPr>
                <p:cNvPr id="11" name="组合 52">
                  <a:extLst>
                    <a:ext uri="{FF2B5EF4-FFF2-40B4-BE49-F238E27FC236}">
                      <a16:creationId xmlns:a16="http://schemas.microsoft.com/office/drawing/2014/main" id="{44D8DE2E-5739-BC44-00AE-61BD73E87149}"/>
                    </a:ext>
                  </a:extLst>
                </p:cNvPr>
                <p:cNvGrpSpPr/>
                <p:nvPr/>
              </p:nvGrpSpPr>
              <p:grpSpPr>
                <a:xfrm rot="18341983">
                  <a:off x="724887" y="1399113"/>
                  <a:ext cx="796591" cy="1783323"/>
                  <a:chOff x="-394269" y="37897"/>
                  <a:chExt cx="968193" cy="2131699"/>
                </a:xfrm>
              </p:grpSpPr>
              <p:sp>
                <p:nvSpPr>
                  <p:cNvPr id="36" name="Organigramme : Stockage à accès direct 81">
                    <a:extLst>
                      <a:ext uri="{FF2B5EF4-FFF2-40B4-BE49-F238E27FC236}">
                        <a16:creationId xmlns:a16="http://schemas.microsoft.com/office/drawing/2014/main" id="{1A6F3352-5C4A-444A-3BCD-390F83F8D7DE}"/>
                      </a:ext>
                    </a:extLst>
                  </p:cNvPr>
                  <p:cNvSpPr/>
                  <p:nvPr/>
                </p:nvSpPr>
                <p:spPr>
                  <a:xfrm rot="17597635">
                    <a:off x="-302001" y="517074"/>
                    <a:ext cx="1355102" cy="396748"/>
                  </a:xfrm>
                  <a:prstGeom prst="flowChartMagneticDrum">
                    <a:avLst/>
                  </a:prstGeom>
                  <a:gradFill>
                    <a:gsLst>
                      <a:gs pos="100000">
                        <a:srgbClr val="285B93"/>
                      </a:gs>
                      <a:gs pos="100000">
                        <a:schemeClr val="accent5">
                          <a:lumMod val="75000"/>
                        </a:schemeClr>
                      </a:gs>
                      <a:gs pos="0">
                        <a:schemeClr val="accent1">
                          <a:lumMod val="75000"/>
                        </a:schemeClr>
                      </a:gs>
                      <a:gs pos="0">
                        <a:schemeClr val="accent5">
                          <a:lumMod val="60000"/>
                          <a:lumOff val="40000"/>
                        </a:schemeClr>
                      </a:gs>
                    </a:gsLst>
                    <a:path path="circle">
                      <a:fillToRect l="50000" t="130000" r="50000" b="-30000"/>
                    </a:path>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b="1" dirty="0">
                        <a:latin typeface="+mj-lt"/>
                        <a:cs typeface="Times New Roman" panose="02020603050405020304" pitchFamily="18" charset="0"/>
                      </a:rPr>
                      <a:t>Blue LED</a:t>
                    </a:r>
                  </a:p>
                </p:txBody>
              </p:sp>
              <p:cxnSp>
                <p:nvCxnSpPr>
                  <p:cNvPr id="39" name="Connecteur droit avec flèche 83">
                    <a:extLst>
                      <a:ext uri="{FF2B5EF4-FFF2-40B4-BE49-F238E27FC236}">
                        <a16:creationId xmlns:a16="http://schemas.microsoft.com/office/drawing/2014/main" id="{D2C77A90-5757-C632-C690-329A39A84F5B}"/>
                      </a:ext>
                    </a:extLst>
                  </p:cNvPr>
                  <p:cNvCxnSpPr>
                    <a:stCxn id="36" idx="1"/>
                  </p:cNvCxnSpPr>
                  <p:nvPr/>
                </p:nvCxnSpPr>
                <p:spPr>
                  <a:xfrm rot="20758633" flipH="1">
                    <a:off x="-394269" y="1397933"/>
                    <a:ext cx="601407" cy="771664"/>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cxnSp>
              <p:nvCxnSpPr>
                <p:cNvPr id="12" name="Straight Arrow Connector 461">
                  <a:extLst>
                    <a:ext uri="{FF2B5EF4-FFF2-40B4-BE49-F238E27FC236}">
                      <a16:creationId xmlns:a16="http://schemas.microsoft.com/office/drawing/2014/main" id="{19AC43B0-659D-6657-3541-2C2055CA40A5}"/>
                    </a:ext>
                  </a:extLst>
                </p:cNvPr>
                <p:cNvCxnSpPr>
                  <a:cxnSpLocks/>
                  <a:stCxn id="13" idx="0"/>
                  <a:endCxn id="18" idx="1"/>
                </p:cNvCxnSpPr>
                <p:nvPr/>
              </p:nvCxnSpPr>
              <p:spPr>
                <a:xfrm rot="5400000" flipV="1">
                  <a:off x="1104356" y="3153303"/>
                  <a:ext cx="1" cy="34430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FAFD7D5-99E6-69BE-C115-1466E5C318EF}"/>
                    </a:ext>
                  </a:extLst>
                </p:cNvPr>
                <p:cNvSpPr txBox="1"/>
                <p:nvPr/>
              </p:nvSpPr>
              <p:spPr>
                <a:xfrm rot="5400000">
                  <a:off x="139460" y="3087569"/>
                  <a:ext cx="1109722" cy="475769"/>
                </a:xfrm>
                <a:prstGeom prst="rect">
                  <a:avLst/>
                </a:prstGeom>
                <a:noFill/>
              </p:spPr>
              <p:txBody>
                <a:bodyPr wrap="square" rtlCol="0">
                  <a:spAutoFit/>
                </a:bodyPr>
                <a:lstStyle/>
                <a:p>
                  <a:pPr algn="ctr"/>
                  <a:r>
                    <a:rPr lang="en-US" altLang="zh-CN" sz="2800" b="1" dirty="0">
                      <a:latin typeface="+mj-lt"/>
                      <a:cs typeface="Times New Roman" panose="02020603050405020304" pitchFamily="18" charset="0"/>
                    </a:rPr>
                    <a:t>Recording </a:t>
                  </a:r>
                  <a:r>
                    <a:rPr lang="en-CA" sz="2800" b="1" dirty="0">
                      <a:latin typeface="+mj-lt"/>
                      <a:cs typeface="Times New Roman" panose="02020603050405020304" pitchFamily="18" charset="0"/>
                    </a:rPr>
                    <a:t>  window</a:t>
                  </a:r>
                </a:p>
              </p:txBody>
            </p:sp>
            <p:cxnSp>
              <p:nvCxnSpPr>
                <p:cNvPr id="14" name="Connecteur droit avec flèche 88">
                  <a:extLst>
                    <a:ext uri="{FF2B5EF4-FFF2-40B4-BE49-F238E27FC236}">
                      <a16:creationId xmlns:a16="http://schemas.microsoft.com/office/drawing/2014/main" id="{FBACDED8-CF09-3F1D-2408-EA683BDC74A7}"/>
                    </a:ext>
                  </a:extLst>
                </p:cNvPr>
                <p:cNvCxnSpPr>
                  <a:endCxn id="45" idx="2"/>
                </p:cNvCxnSpPr>
                <p:nvPr/>
              </p:nvCxnSpPr>
              <p:spPr>
                <a:xfrm flipV="1">
                  <a:off x="1758212" y="2267420"/>
                  <a:ext cx="5224" cy="81610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5" name="Organigramme : Stockage à accès direct 81">
                  <a:extLst>
                    <a:ext uri="{FF2B5EF4-FFF2-40B4-BE49-F238E27FC236}">
                      <a16:creationId xmlns:a16="http://schemas.microsoft.com/office/drawing/2014/main" id="{C04472C9-8DA6-759C-2EB8-C1ADA4BA82F1}"/>
                    </a:ext>
                  </a:extLst>
                </p:cNvPr>
                <p:cNvSpPr/>
                <p:nvPr/>
              </p:nvSpPr>
              <p:spPr>
                <a:xfrm rot="18117221">
                  <a:off x="1986433" y="1796839"/>
                  <a:ext cx="1133643" cy="326430"/>
                </a:xfrm>
                <a:prstGeom prst="flowChartMagneticDrum">
                  <a:avLst/>
                </a:prstGeom>
                <a:gradFill>
                  <a:gsLst>
                    <a:gs pos="7000">
                      <a:srgbClr val="00B050"/>
                    </a:gs>
                    <a:gs pos="0">
                      <a:schemeClr val="accent5">
                        <a:lumMod val="75000"/>
                      </a:schemeClr>
                    </a:gs>
                    <a:gs pos="0">
                      <a:schemeClr val="accent1">
                        <a:lumMod val="75000"/>
                      </a:schemeClr>
                    </a:gs>
                    <a:gs pos="0">
                      <a:schemeClr val="accent5">
                        <a:lumMod val="60000"/>
                        <a:lumOff val="40000"/>
                      </a:schemeClr>
                    </a:gs>
                  </a:gsLst>
                  <a:path path="circle">
                    <a:fillToRect l="50000" t="130000" r="50000" b="-30000"/>
                  </a:path>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b="1" dirty="0">
                      <a:latin typeface="+mj-lt"/>
                      <a:cs typeface="Times New Roman" panose="02020603050405020304" pitchFamily="18" charset="0"/>
                    </a:rPr>
                    <a:t>Green LED</a:t>
                  </a:r>
                </a:p>
              </p:txBody>
            </p:sp>
            <p:cxnSp>
              <p:nvCxnSpPr>
                <p:cNvPr id="16" name="Connecteur droit avec flèche 83">
                  <a:extLst>
                    <a:ext uri="{FF2B5EF4-FFF2-40B4-BE49-F238E27FC236}">
                      <a16:creationId xmlns:a16="http://schemas.microsoft.com/office/drawing/2014/main" id="{EDDC07DB-1FDD-51B6-361C-5F7832C74669}"/>
                    </a:ext>
                  </a:extLst>
                </p:cNvPr>
                <p:cNvCxnSpPr>
                  <a:stCxn id="15" idx="1"/>
                </p:cNvCxnSpPr>
                <p:nvPr/>
              </p:nvCxnSpPr>
              <p:spPr>
                <a:xfrm flipH="1">
                  <a:off x="1807351" y="2440989"/>
                  <a:ext cx="445921" cy="64904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BD6C78-5FB8-9CE8-B981-499D0D40A424}"/>
                    </a:ext>
                  </a:extLst>
                </p:cNvPr>
                <p:cNvSpPr txBox="1"/>
                <p:nvPr/>
              </p:nvSpPr>
              <p:spPr>
                <a:xfrm>
                  <a:off x="1459750" y="2631347"/>
                  <a:ext cx="779930" cy="230211"/>
                </a:xfrm>
                <a:prstGeom prst="rect">
                  <a:avLst/>
                </a:prstGeom>
                <a:noFill/>
              </p:spPr>
              <p:txBody>
                <a:bodyPr wrap="square" rtlCol="0">
                  <a:spAutoFit/>
                </a:bodyPr>
                <a:lstStyle/>
                <a:p>
                  <a:r>
                    <a:rPr lang="en-CA" sz="2400" b="1" dirty="0">
                      <a:latin typeface="+mj-lt"/>
                      <a:cs typeface="Times New Roman" panose="02020603050405020304" pitchFamily="18" charset="0"/>
                    </a:rPr>
                    <a:t>Strobing</a:t>
                  </a:r>
                </a:p>
              </p:txBody>
            </p:sp>
            <p:sp>
              <p:nvSpPr>
                <p:cNvPr id="18" name="Rectangle 505">
                  <a:extLst>
                    <a:ext uri="{FF2B5EF4-FFF2-40B4-BE49-F238E27FC236}">
                      <a16:creationId xmlns:a16="http://schemas.microsoft.com/office/drawing/2014/main" id="{F780D0A3-55BE-FBA0-2540-42A31BD86807}"/>
                    </a:ext>
                  </a:extLst>
                </p:cNvPr>
                <p:cNvSpPr/>
                <p:nvPr/>
              </p:nvSpPr>
              <p:spPr>
                <a:xfrm>
                  <a:off x="1276508" y="2900680"/>
                  <a:ext cx="963411" cy="849549"/>
                </a:xfrm>
                <a:prstGeom prst="rect">
                  <a:avLst/>
                </a:prstGeom>
                <a:solidFill>
                  <a:schemeClr val="accent1">
                    <a:lumMod val="60000"/>
                    <a:lumOff val="40000"/>
                    <a:alpha val="40000"/>
                  </a:schemeClr>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800" b="1">
                    <a:latin typeface="+mj-lt"/>
                    <a:cs typeface="Times New Roman" panose="02020603050405020304" pitchFamily="18" charset="0"/>
                  </a:endParaRPr>
                </a:p>
              </p:txBody>
            </p:sp>
            <p:sp>
              <p:nvSpPr>
                <p:cNvPr id="19" name="ZoneTexte 93">
                  <a:extLst>
                    <a:ext uri="{FF2B5EF4-FFF2-40B4-BE49-F238E27FC236}">
                      <a16:creationId xmlns:a16="http://schemas.microsoft.com/office/drawing/2014/main" id="{D0F15CC6-A22F-CA7A-C76D-1C93D1577B4B}"/>
                    </a:ext>
                  </a:extLst>
                </p:cNvPr>
                <p:cNvSpPr txBox="1"/>
                <p:nvPr/>
              </p:nvSpPr>
              <p:spPr>
                <a:xfrm>
                  <a:off x="1613129" y="1728616"/>
                  <a:ext cx="334285" cy="138126"/>
                </a:xfrm>
                <a:prstGeom prst="rect">
                  <a:avLst/>
                </a:prstGeom>
                <a:noFill/>
                <a:ln w="12700">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1200" b="1" dirty="0">
                      <a:latin typeface="+mj-lt"/>
                      <a:cs typeface="Times New Roman" panose="02020603050405020304" pitchFamily="18" charset="0"/>
                    </a:rPr>
                    <a:t>530nm</a:t>
                  </a:r>
                </a:p>
              </p:txBody>
            </p:sp>
            <p:grpSp>
              <p:nvGrpSpPr>
                <p:cNvPr id="20" name="Group 694">
                  <a:extLst>
                    <a:ext uri="{FF2B5EF4-FFF2-40B4-BE49-F238E27FC236}">
                      <a16:creationId xmlns:a16="http://schemas.microsoft.com/office/drawing/2014/main" id="{B64642A6-8710-B863-7EE9-8135942E6949}"/>
                    </a:ext>
                  </a:extLst>
                </p:cNvPr>
                <p:cNvGrpSpPr>
                  <a:grpSpLocks noChangeAspect="1"/>
                </p:cNvGrpSpPr>
                <p:nvPr/>
              </p:nvGrpSpPr>
              <p:grpSpPr>
                <a:xfrm rot="10800000">
                  <a:off x="1353789" y="4501484"/>
                  <a:ext cx="808845" cy="477419"/>
                  <a:chOff x="10443411" y="10888579"/>
                  <a:chExt cx="3753852" cy="2375201"/>
                </a:xfrm>
              </p:grpSpPr>
              <p:sp>
                <p:nvSpPr>
                  <p:cNvPr id="29" name="Rounded Rectangle 695">
                    <a:extLst>
                      <a:ext uri="{FF2B5EF4-FFF2-40B4-BE49-F238E27FC236}">
                        <a16:creationId xmlns:a16="http://schemas.microsoft.com/office/drawing/2014/main" id="{E4330AA4-D3D8-FA65-73F4-B4783B2C96D4}"/>
                      </a:ext>
                    </a:extLst>
                  </p:cNvPr>
                  <p:cNvSpPr/>
                  <p:nvPr/>
                </p:nvSpPr>
                <p:spPr>
                  <a:xfrm>
                    <a:off x="10443411" y="10888579"/>
                    <a:ext cx="3753852" cy="1308745"/>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1">
                      <a:latin typeface="+mj-lt"/>
                      <a:cs typeface="Times New Roman" panose="02020603050405020304" pitchFamily="18" charset="0"/>
                    </a:endParaRPr>
                  </a:p>
                </p:txBody>
              </p:sp>
              <p:sp>
                <p:nvSpPr>
                  <p:cNvPr id="30" name="Rounded Rectangle 696">
                    <a:extLst>
                      <a:ext uri="{FF2B5EF4-FFF2-40B4-BE49-F238E27FC236}">
                        <a16:creationId xmlns:a16="http://schemas.microsoft.com/office/drawing/2014/main" id="{FEC8C9DE-DB0B-B98E-64C4-84ACB690B670}"/>
                      </a:ext>
                    </a:extLst>
                  </p:cNvPr>
                  <p:cNvSpPr/>
                  <p:nvPr/>
                </p:nvSpPr>
                <p:spPr>
                  <a:xfrm>
                    <a:off x="11694695" y="12301947"/>
                    <a:ext cx="1275347" cy="961833"/>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1">
                      <a:latin typeface="+mj-lt"/>
                      <a:cs typeface="Times New Roman" panose="02020603050405020304" pitchFamily="18" charset="0"/>
                    </a:endParaRPr>
                  </a:p>
                </p:txBody>
              </p:sp>
            </p:grpSp>
            <p:sp>
              <p:nvSpPr>
                <p:cNvPr id="21" name="TextBox 20">
                  <a:extLst>
                    <a:ext uri="{FF2B5EF4-FFF2-40B4-BE49-F238E27FC236}">
                      <a16:creationId xmlns:a16="http://schemas.microsoft.com/office/drawing/2014/main" id="{E48D2049-CB14-CA25-6BA9-8A740B51B5EF}"/>
                    </a:ext>
                  </a:extLst>
                </p:cNvPr>
                <p:cNvSpPr txBox="1"/>
                <p:nvPr/>
              </p:nvSpPr>
              <p:spPr>
                <a:xfrm rot="5400000">
                  <a:off x="-142265" y="5766552"/>
                  <a:ext cx="1730827" cy="260905"/>
                </a:xfrm>
                <a:prstGeom prst="rect">
                  <a:avLst/>
                </a:prstGeom>
                <a:noFill/>
              </p:spPr>
              <p:txBody>
                <a:bodyPr wrap="square" rtlCol="0">
                  <a:spAutoFit/>
                </a:bodyPr>
                <a:lstStyle/>
                <a:p>
                  <a:pPr algn="ctr"/>
                  <a:r>
                    <a:rPr lang="en-CA" sz="2800" b="1" dirty="0">
                      <a:latin typeface="+mj-lt"/>
                      <a:cs typeface="Times New Roman" panose="02020603050405020304" pitchFamily="18" charset="0"/>
                    </a:rPr>
                    <a:t>Behavior recording</a:t>
                  </a:r>
                </a:p>
              </p:txBody>
            </p:sp>
            <p:pic>
              <p:nvPicPr>
                <p:cNvPr id="27" name="LD1_run_camera1_320_320_3607">
                  <a:hlinkClick r:id="" action="ppaction://media"/>
                  <a:extLst>
                    <a:ext uri="{FF2B5EF4-FFF2-40B4-BE49-F238E27FC236}">
                      <a16:creationId xmlns:a16="http://schemas.microsoft.com/office/drawing/2014/main" id="{79C67D2B-4BDC-0596-2F0B-CA249931F9D7}"/>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rot="5400000">
                  <a:off x="890203" y="5031590"/>
                  <a:ext cx="1730829" cy="1730829"/>
                </a:xfrm>
                <a:prstGeom prst="rect">
                  <a:avLst/>
                </a:prstGeom>
              </p:spPr>
            </p:pic>
          </p:grpSp>
          <p:pic>
            <p:nvPicPr>
              <p:cNvPr id="123" name="Picture 122" descr="A picture containing line, plot, diagram&#10;&#10;Description automatically generated">
                <a:extLst>
                  <a:ext uri="{FF2B5EF4-FFF2-40B4-BE49-F238E27FC236}">
                    <a16:creationId xmlns:a16="http://schemas.microsoft.com/office/drawing/2014/main" id="{F9F423F3-9F79-6EF2-9617-33138CE35023}"/>
                  </a:ext>
                </a:extLst>
              </p:cNvPr>
              <p:cNvPicPr>
                <a:picLocks noChangeAspect="1"/>
              </p:cNvPicPr>
              <p:nvPr/>
            </p:nvPicPr>
            <p:blipFill rotWithShape="1">
              <a:blip r:embed="rId14"/>
              <a:srcRect t="8602"/>
              <a:stretch/>
            </p:blipFill>
            <p:spPr>
              <a:xfrm>
                <a:off x="23787879" y="13103577"/>
                <a:ext cx="4035586" cy="3140873"/>
              </a:xfrm>
              <a:prstGeom prst="rect">
                <a:avLst/>
              </a:prstGeom>
            </p:spPr>
          </p:pic>
          <p:pic>
            <p:nvPicPr>
              <p:cNvPr id="127" name="Picture 126" descr="A picture containing line, plot, text, screenshot&#10;&#10;Description automatically generated">
                <a:extLst>
                  <a:ext uri="{FF2B5EF4-FFF2-40B4-BE49-F238E27FC236}">
                    <a16:creationId xmlns:a16="http://schemas.microsoft.com/office/drawing/2014/main" id="{B7464318-034E-FBF4-D248-F368C758A524}"/>
                  </a:ext>
                </a:extLst>
              </p:cNvPr>
              <p:cNvPicPr>
                <a:picLocks noChangeAspect="1"/>
              </p:cNvPicPr>
              <p:nvPr/>
            </p:nvPicPr>
            <p:blipFill rotWithShape="1">
              <a:blip r:embed="rId15"/>
              <a:srcRect l="5168" t="11742" b="4199"/>
              <a:stretch/>
            </p:blipFill>
            <p:spPr>
              <a:xfrm>
                <a:off x="19490014" y="13092863"/>
                <a:ext cx="3779610" cy="3145277"/>
              </a:xfrm>
              <a:prstGeom prst="rect">
                <a:avLst/>
              </a:prstGeom>
            </p:spPr>
          </p:pic>
          <p:sp>
            <p:nvSpPr>
              <p:cNvPr id="1024" name="TextBox 1023">
                <a:extLst>
                  <a:ext uri="{FF2B5EF4-FFF2-40B4-BE49-F238E27FC236}">
                    <a16:creationId xmlns:a16="http://schemas.microsoft.com/office/drawing/2014/main" id="{31F00A9B-BC4F-A738-6E53-A6494648AB15}"/>
                  </a:ext>
                </a:extLst>
              </p:cNvPr>
              <p:cNvSpPr txBox="1"/>
              <p:nvPr/>
            </p:nvSpPr>
            <p:spPr>
              <a:xfrm>
                <a:off x="23810232" y="12582308"/>
                <a:ext cx="3887111" cy="523220"/>
              </a:xfrm>
              <a:prstGeom prst="rect">
                <a:avLst/>
              </a:prstGeom>
              <a:noFill/>
            </p:spPr>
            <p:txBody>
              <a:bodyPr wrap="square" rtlCol="0">
                <a:spAutoFit/>
              </a:bodyPr>
              <a:lstStyle/>
              <a:p>
                <a:pPr algn="ctr"/>
                <a:r>
                  <a:rPr lang="en-CA" sz="2800" dirty="0">
                    <a:latin typeface="+mj-lt"/>
                  </a:rPr>
                  <a:t>Test (MSE)</a:t>
                </a:r>
              </a:p>
            </p:txBody>
          </p:sp>
          <p:sp>
            <p:nvSpPr>
              <p:cNvPr id="1025" name="TextBox 1024">
                <a:extLst>
                  <a:ext uri="{FF2B5EF4-FFF2-40B4-BE49-F238E27FC236}">
                    <a16:creationId xmlns:a16="http://schemas.microsoft.com/office/drawing/2014/main" id="{C29A1AF4-104F-4F93-6A7B-74762A475C0A}"/>
                  </a:ext>
                </a:extLst>
              </p:cNvPr>
              <p:cNvSpPr txBox="1"/>
              <p:nvPr/>
            </p:nvSpPr>
            <p:spPr>
              <a:xfrm>
                <a:off x="15358047" y="12554175"/>
                <a:ext cx="3666702" cy="523220"/>
              </a:xfrm>
              <a:prstGeom prst="rect">
                <a:avLst/>
              </a:prstGeom>
              <a:noFill/>
            </p:spPr>
            <p:txBody>
              <a:bodyPr wrap="square">
                <a:spAutoFit/>
              </a:bodyPr>
              <a:lstStyle/>
              <a:p>
                <a:pPr algn="ctr"/>
                <a:r>
                  <a:rPr lang="en-US" sz="2800" dirty="0">
                    <a:latin typeface="+mj-lt"/>
                    <a:cs typeface="Times New Roman" panose="02020603050405020304" pitchFamily="18" charset="0"/>
                  </a:rPr>
                  <a:t>Adversarial loss</a:t>
                </a:r>
                <a:endParaRPr lang="en-CA" sz="2800" dirty="0">
                  <a:latin typeface="+mj-lt"/>
                </a:endParaRPr>
              </a:p>
            </p:txBody>
          </p:sp>
          <p:sp>
            <p:nvSpPr>
              <p:cNvPr id="1026" name="TextBox 1025">
                <a:extLst>
                  <a:ext uri="{FF2B5EF4-FFF2-40B4-BE49-F238E27FC236}">
                    <a16:creationId xmlns:a16="http://schemas.microsoft.com/office/drawing/2014/main" id="{706339BF-1373-63C2-EE0E-AF6389E3E31D}"/>
                  </a:ext>
                </a:extLst>
              </p:cNvPr>
              <p:cNvSpPr txBox="1"/>
              <p:nvPr/>
            </p:nvSpPr>
            <p:spPr>
              <a:xfrm>
                <a:off x="19566485" y="12558997"/>
                <a:ext cx="3703139" cy="523220"/>
              </a:xfrm>
              <a:prstGeom prst="rect">
                <a:avLst/>
              </a:prstGeom>
              <a:noFill/>
            </p:spPr>
            <p:txBody>
              <a:bodyPr wrap="square">
                <a:spAutoFit/>
              </a:bodyPr>
              <a:lstStyle/>
              <a:p>
                <a:pPr algn="ctr"/>
                <a:r>
                  <a:rPr lang="en-US" sz="2800" dirty="0">
                    <a:latin typeface="+mj-lt"/>
                    <a:cs typeface="Times New Roman" panose="02020603050405020304" pitchFamily="18" charset="0"/>
                  </a:rPr>
                  <a:t>Reconstruction loss</a:t>
                </a:r>
                <a:endParaRPr lang="en-CA" sz="2800" dirty="0">
                  <a:latin typeface="+mj-lt"/>
                </a:endParaRPr>
              </a:p>
            </p:txBody>
          </p:sp>
          <p:grpSp>
            <p:nvGrpSpPr>
              <p:cNvPr id="1029" name="Group 1028">
                <a:extLst>
                  <a:ext uri="{FF2B5EF4-FFF2-40B4-BE49-F238E27FC236}">
                    <a16:creationId xmlns:a16="http://schemas.microsoft.com/office/drawing/2014/main" id="{B0333324-3F6B-9AF6-15ED-531C67135CC0}"/>
                  </a:ext>
                </a:extLst>
              </p:cNvPr>
              <p:cNvGrpSpPr/>
              <p:nvPr/>
            </p:nvGrpSpPr>
            <p:grpSpPr>
              <a:xfrm>
                <a:off x="15134131" y="6993140"/>
                <a:ext cx="12628373" cy="5200167"/>
                <a:chOff x="15134131" y="7196340"/>
                <a:chExt cx="12628373" cy="5200167"/>
              </a:xfrm>
            </p:grpSpPr>
            <p:grpSp>
              <p:nvGrpSpPr>
                <p:cNvPr id="52" name="Group 51">
                  <a:extLst>
                    <a:ext uri="{FF2B5EF4-FFF2-40B4-BE49-F238E27FC236}">
                      <a16:creationId xmlns:a16="http://schemas.microsoft.com/office/drawing/2014/main" id="{A1A8E41F-EB6B-F183-6A2C-5E00FA8B34AD}"/>
                    </a:ext>
                  </a:extLst>
                </p:cNvPr>
                <p:cNvGrpSpPr>
                  <a:grpSpLocks noChangeAspect="1"/>
                </p:cNvGrpSpPr>
                <p:nvPr/>
              </p:nvGrpSpPr>
              <p:grpSpPr>
                <a:xfrm>
                  <a:off x="15134131" y="7196340"/>
                  <a:ext cx="12628373" cy="5200167"/>
                  <a:chOff x="-391620" y="-471032"/>
                  <a:chExt cx="14419016" cy="5654809"/>
                </a:xfrm>
              </p:grpSpPr>
              <p:grpSp>
                <p:nvGrpSpPr>
                  <p:cNvPr id="53" name="Group 52">
                    <a:extLst>
                      <a:ext uri="{FF2B5EF4-FFF2-40B4-BE49-F238E27FC236}">
                        <a16:creationId xmlns:a16="http://schemas.microsoft.com/office/drawing/2014/main" id="{A3410EFF-A659-41BB-A1E7-DFF3070BE05A}"/>
                      </a:ext>
                    </a:extLst>
                  </p:cNvPr>
                  <p:cNvGrpSpPr/>
                  <p:nvPr/>
                </p:nvGrpSpPr>
                <p:grpSpPr>
                  <a:xfrm>
                    <a:off x="10278786" y="2931"/>
                    <a:ext cx="3124200" cy="3124200"/>
                    <a:chOff x="6255255" y="0"/>
                    <a:chExt cx="3124200" cy="3124200"/>
                  </a:xfrm>
                </p:grpSpPr>
                <p:pic>
                  <p:nvPicPr>
                    <p:cNvPr id="108" name="Picture 107" descr="A close up of a rabbit&#10;&#10;Description automatically generated with low confidence">
                      <a:extLst>
                        <a:ext uri="{FF2B5EF4-FFF2-40B4-BE49-F238E27FC236}">
                          <a16:creationId xmlns:a16="http://schemas.microsoft.com/office/drawing/2014/main" id="{C1F20648-9FC8-78F3-E9C2-2D5FE98DC7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55255" y="0"/>
                      <a:ext cx="1752600" cy="1752600"/>
                    </a:xfrm>
                    <a:prstGeom prst="rect">
                      <a:avLst/>
                    </a:prstGeom>
                  </p:spPr>
                </p:pic>
                <p:pic>
                  <p:nvPicPr>
                    <p:cNvPr id="109" name="Picture 108" descr="A close up of a rabbit&#10;&#10;Description automatically generated with low confidence">
                      <a:extLst>
                        <a:ext uri="{FF2B5EF4-FFF2-40B4-BE49-F238E27FC236}">
                          <a16:creationId xmlns:a16="http://schemas.microsoft.com/office/drawing/2014/main" id="{A8949F26-BCAE-0BA6-0371-7B4F511A89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07655" y="152400"/>
                      <a:ext cx="1752600" cy="1752600"/>
                    </a:xfrm>
                    <a:prstGeom prst="rect">
                      <a:avLst/>
                    </a:prstGeom>
                  </p:spPr>
                </p:pic>
                <p:pic>
                  <p:nvPicPr>
                    <p:cNvPr id="110" name="Picture 109" descr="A close up of a rabbit&#10;&#10;Description automatically generated with low confidence">
                      <a:extLst>
                        <a:ext uri="{FF2B5EF4-FFF2-40B4-BE49-F238E27FC236}">
                          <a16:creationId xmlns:a16="http://schemas.microsoft.com/office/drawing/2014/main" id="{C45FCA70-6EC0-8859-0186-CD1AEC485D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60055" y="304800"/>
                      <a:ext cx="1752600" cy="1752600"/>
                    </a:xfrm>
                    <a:prstGeom prst="rect">
                      <a:avLst/>
                    </a:prstGeom>
                  </p:spPr>
                </p:pic>
                <p:pic>
                  <p:nvPicPr>
                    <p:cNvPr id="111" name="Picture 110" descr="A close up of a rabbit&#10;&#10;Description automatically generated with low confidence">
                      <a:extLst>
                        <a:ext uri="{FF2B5EF4-FFF2-40B4-BE49-F238E27FC236}">
                          <a16:creationId xmlns:a16="http://schemas.microsoft.com/office/drawing/2014/main" id="{C362C984-C28C-9AE7-9B0B-21D1B998760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12455" y="457200"/>
                      <a:ext cx="1752600" cy="1752600"/>
                    </a:xfrm>
                    <a:prstGeom prst="rect">
                      <a:avLst/>
                    </a:prstGeom>
                  </p:spPr>
                </p:pic>
                <p:pic>
                  <p:nvPicPr>
                    <p:cNvPr id="112" name="Picture 111" descr="A close up of a rabbit&#10;&#10;Description automatically generated with low confidence">
                      <a:extLst>
                        <a:ext uri="{FF2B5EF4-FFF2-40B4-BE49-F238E27FC236}">
                          <a16:creationId xmlns:a16="http://schemas.microsoft.com/office/drawing/2014/main" id="{11772465-05AE-3687-59D8-AC2E58FBA1F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64855" y="609600"/>
                      <a:ext cx="1752600" cy="1752600"/>
                    </a:xfrm>
                    <a:prstGeom prst="rect">
                      <a:avLst/>
                    </a:prstGeom>
                  </p:spPr>
                </p:pic>
                <p:pic>
                  <p:nvPicPr>
                    <p:cNvPr id="113" name="Picture 112" descr="A close up of a rabbit&#10;&#10;Description automatically generated with low confidence">
                      <a:extLst>
                        <a:ext uri="{FF2B5EF4-FFF2-40B4-BE49-F238E27FC236}">
                          <a16:creationId xmlns:a16="http://schemas.microsoft.com/office/drawing/2014/main" id="{4DC25703-796A-8740-2B91-ECF2C8581E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17255" y="762000"/>
                      <a:ext cx="1752600" cy="1752600"/>
                    </a:xfrm>
                    <a:prstGeom prst="rect">
                      <a:avLst/>
                    </a:prstGeom>
                  </p:spPr>
                </p:pic>
                <p:pic>
                  <p:nvPicPr>
                    <p:cNvPr id="114" name="Picture 113" descr="A close up of a rabbit&#10;&#10;Description automatically generated with low confidence">
                      <a:extLst>
                        <a:ext uri="{FF2B5EF4-FFF2-40B4-BE49-F238E27FC236}">
                          <a16:creationId xmlns:a16="http://schemas.microsoft.com/office/drawing/2014/main" id="{2B961F4C-4794-D6C5-296E-BDE592A80D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69655" y="914400"/>
                      <a:ext cx="1752600" cy="1752600"/>
                    </a:xfrm>
                    <a:prstGeom prst="rect">
                      <a:avLst/>
                    </a:prstGeom>
                  </p:spPr>
                </p:pic>
                <p:pic>
                  <p:nvPicPr>
                    <p:cNvPr id="115" name="Picture 114" descr="A close up of a rabbit&#10;&#10;Description automatically generated with low confidence">
                      <a:extLst>
                        <a:ext uri="{FF2B5EF4-FFF2-40B4-BE49-F238E27FC236}">
                          <a16:creationId xmlns:a16="http://schemas.microsoft.com/office/drawing/2014/main" id="{2C7DA539-CC29-18C5-9BFF-406BA3EF51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22055" y="1066800"/>
                      <a:ext cx="1752600" cy="1752600"/>
                    </a:xfrm>
                    <a:prstGeom prst="rect">
                      <a:avLst/>
                    </a:prstGeom>
                  </p:spPr>
                </p:pic>
                <p:pic>
                  <p:nvPicPr>
                    <p:cNvPr id="116" name="Picture 115" descr="A close up of a rabbit&#10;&#10;Description automatically generated with low confidence">
                      <a:extLst>
                        <a:ext uri="{FF2B5EF4-FFF2-40B4-BE49-F238E27FC236}">
                          <a16:creationId xmlns:a16="http://schemas.microsoft.com/office/drawing/2014/main" id="{C0325C09-76EC-85BB-6DE8-649BC9C3473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74455" y="1219200"/>
                      <a:ext cx="1752600" cy="1752600"/>
                    </a:xfrm>
                    <a:prstGeom prst="rect">
                      <a:avLst/>
                    </a:prstGeom>
                  </p:spPr>
                </p:pic>
                <p:pic>
                  <p:nvPicPr>
                    <p:cNvPr id="117" name="Picture 116" descr="A close up of a rabbit&#10;&#10;Description automatically generated with low confidence">
                      <a:extLst>
                        <a:ext uri="{FF2B5EF4-FFF2-40B4-BE49-F238E27FC236}">
                          <a16:creationId xmlns:a16="http://schemas.microsoft.com/office/drawing/2014/main" id="{6A016E92-49DD-252B-63E3-2E0667CCB2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26855" y="1371600"/>
                      <a:ext cx="1752600" cy="1752600"/>
                    </a:xfrm>
                    <a:prstGeom prst="rect">
                      <a:avLst/>
                    </a:prstGeom>
                  </p:spPr>
                </p:pic>
                <p:sp>
                  <p:nvSpPr>
                    <p:cNvPr id="118" name="Freeform: Shape 117">
                      <a:extLst>
                        <a:ext uri="{FF2B5EF4-FFF2-40B4-BE49-F238E27FC236}">
                          <a16:creationId xmlns:a16="http://schemas.microsoft.com/office/drawing/2014/main" id="{93AA7765-DA2A-8517-4FF8-00054A748420}"/>
                        </a:ext>
                      </a:extLst>
                    </p:cNvPr>
                    <p:cNvSpPr/>
                    <p:nvPr/>
                  </p:nvSpPr>
                  <p:spPr>
                    <a:xfrm>
                      <a:off x="7860323" y="1565031"/>
                      <a:ext cx="1090246" cy="1107831"/>
                    </a:xfrm>
                    <a:custGeom>
                      <a:avLst/>
                      <a:gdLst>
                        <a:gd name="connsiteX0" fmla="*/ 298939 w 1090246"/>
                        <a:gd name="connsiteY0" fmla="*/ 1107831 h 1107831"/>
                        <a:gd name="connsiteX1" fmla="*/ 246185 w 1090246"/>
                        <a:gd name="connsiteY1" fmla="*/ 1072661 h 1107831"/>
                        <a:gd name="connsiteX2" fmla="*/ 246185 w 1090246"/>
                        <a:gd name="connsiteY2" fmla="*/ 1037492 h 1107831"/>
                        <a:gd name="connsiteX3" fmla="*/ 281354 w 1090246"/>
                        <a:gd name="connsiteY3" fmla="*/ 984738 h 1107831"/>
                        <a:gd name="connsiteX4" fmla="*/ 228600 w 1090246"/>
                        <a:gd name="connsiteY4" fmla="*/ 931984 h 1107831"/>
                        <a:gd name="connsiteX5" fmla="*/ 175846 w 1090246"/>
                        <a:gd name="connsiteY5" fmla="*/ 861646 h 1107831"/>
                        <a:gd name="connsiteX6" fmla="*/ 140677 w 1090246"/>
                        <a:gd name="connsiteY6" fmla="*/ 773723 h 1107831"/>
                        <a:gd name="connsiteX7" fmla="*/ 87923 w 1090246"/>
                        <a:gd name="connsiteY7" fmla="*/ 685800 h 1107831"/>
                        <a:gd name="connsiteX8" fmla="*/ 87923 w 1090246"/>
                        <a:gd name="connsiteY8" fmla="*/ 562707 h 1107831"/>
                        <a:gd name="connsiteX9" fmla="*/ 70339 w 1090246"/>
                        <a:gd name="connsiteY9" fmla="*/ 439615 h 1107831"/>
                        <a:gd name="connsiteX10" fmla="*/ 87923 w 1090246"/>
                        <a:gd name="connsiteY10" fmla="*/ 369277 h 1107831"/>
                        <a:gd name="connsiteX11" fmla="*/ 35169 w 1090246"/>
                        <a:gd name="connsiteY11" fmla="*/ 351692 h 1107831"/>
                        <a:gd name="connsiteX12" fmla="*/ 17585 w 1090246"/>
                        <a:gd name="connsiteY12" fmla="*/ 298938 h 1107831"/>
                        <a:gd name="connsiteX13" fmla="*/ 0 w 1090246"/>
                        <a:gd name="connsiteY13" fmla="*/ 211015 h 1107831"/>
                        <a:gd name="connsiteX14" fmla="*/ 17585 w 1090246"/>
                        <a:gd name="connsiteY14" fmla="*/ 105507 h 1107831"/>
                        <a:gd name="connsiteX15" fmla="*/ 70339 w 1090246"/>
                        <a:gd name="connsiteY15" fmla="*/ 35169 h 1107831"/>
                        <a:gd name="connsiteX16" fmla="*/ 123092 w 1090246"/>
                        <a:gd name="connsiteY16" fmla="*/ 52754 h 1107831"/>
                        <a:gd name="connsiteX17" fmla="*/ 211015 w 1090246"/>
                        <a:gd name="connsiteY17" fmla="*/ 70338 h 1107831"/>
                        <a:gd name="connsiteX18" fmla="*/ 351692 w 1090246"/>
                        <a:gd name="connsiteY18" fmla="*/ 105507 h 1107831"/>
                        <a:gd name="connsiteX19" fmla="*/ 527539 w 1090246"/>
                        <a:gd name="connsiteY19" fmla="*/ 123092 h 1107831"/>
                        <a:gd name="connsiteX20" fmla="*/ 685800 w 1090246"/>
                        <a:gd name="connsiteY20" fmla="*/ 87923 h 1107831"/>
                        <a:gd name="connsiteX21" fmla="*/ 808892 w 1090246"/>
                        <a:gd name="connsiteY21" fmla="*/ 70338 h 1107831"/>
                        <a:gd name="connsiteX22" fmla="*/ 896815 w 1090246"/>
                        <a:gd name="connsiteY22" fmla="*/ 17584 h 1107831"/>
                        <a:gd name="connsiteX23" fmla="*/ 967154 w 1090246"/>
                        <a:gd name="connsiteY23" fmla="*/ 0 h 1107831"/>
                        <a:gd name="connsiteX24" fmla="*/ 1002323 w 1090246"/>
                        <a:gd name="connsiteY24" fmla="*/ 70338 h 1107831"/>
                        <a:gd name="connsiteX25" fmla="*/ 1055077 w 1090246"/>
                        <a:gd name="connsiteY25" fmla="*/ 158261 h 1107831"/>
                        <a:gd name="connsiteX26" fmla="*/ 1090246 w 1090246"/>
                        <a:gd name="connsiteY26" fmla="*/ 211015 h 1107831"/>
                        <a:gd name="connsiteX27" fmla="*/ 1090246 w 1090246"/>
                        <a:gd name="connsiteY27" fmla="*/ 263769 h 1107831"/>
                        <a:gd name="connsiteX28" fmla="*/ 1019908 w 1090246"/>
                        <a:gd name="connsiteY28" fmla="*/ 298938 h 1107831"/>
                        <a:gd name="connsiteX29" fmla="*/ 967154 w 1090246"/>
                        <a:gd name="connsiteY29" fmla="*/ 351692 h 1107831"/>
                        <a:gd name="connsiteX30" fmla="*/ 967154 w 1090246"/>
                        <a:gd name="connsiteY30" fmla="*/ 509954 h 1107831"/>
                        <a:gd name="connsiteX31" fmla="*/ 984739 w 1090246"/>
                        <a:gd name="connsiteY31" fmla="*/ 615461 h 1107831"/>
                        <a:gd name="connsiteX32" fmla="*/ 984739 w 1090246"/>
                        <a:gd name="connsiteY32" fmla="*/ 703384 h 1107831"/>
                        <a:gd name="connsiteX33" fmla="*/ 949569 w 1090246"/>
                        <a:gd name="connsiteY33" fmla="*/ 773723 h 1107831"/>
                        <a:gd name="connsiteX34" fmla="*/ 984739 w 1090246"/>
                        <a:gd name="connsiteY34" fmla="*/ 826477 h 1107831"/>
                        <a:gd name="connsiteX35" fmla="*/ 1002323 w 1090246"/>
                        <a:gd name="connsiteY35" fmla="*/ 896815 h 1107831"/>
                        <a:gd name="connsiteX36" fmla="*/ 967154 w 1090246"/>
                        <a:gd name="connsiteY36" fmla="*/ 967154 h 1107831"/>
                        <a:gd name="connsiteX37" fmla="*/ 896815 w 1090246"/>
                        <a:gd name="connsiteY37" fmla="*/ 1019907 h 1107831"/>
                        <a:gd name="connsiteX38" fmla="*/ 844062 w 1090246"/>
                        <a:gd name="connsiteY38" fmla="*/ 1037492 h 1107831"/>
                        <a:gd name="connsiteX39" fmla="*/ 844062 w 1090246"/>
                        <a:gd name="connsiteY39" fmla="*/ 967154 h 1107831"/>
                        <a:gd name="connsiteX40" fmla="*/ 844062 w 1090246"/>
                        <a:gd name="connsiteY40" fmla="*/ 914400 h 1107831"/>
                        <a:gd name="connsiteX41" fmla="*/ 808892 w 1090246"/>
                        <a:gd name="connsiteY41" fmla="*/ 861646 h 1107831"/>
                        <a:gd name="connsiteX42" fmla="*/ 738554 w 1090246"/>
                        <a:gd name="connsiteY42" fmla="*/ 826477 h 1107831"/>
                        <a:gd name="connsiteX43" fmla="*/ 597877 w 1090246"/>
                        <a:gd name="connsiteY43" fmla="*/ 826477 h 1107831"/>
                        <a:gd name="connsiteX44" fmla="*/ 439615 w 1090246"/>
                        <a:gd name="connsiteY44" fmla="*/ 826477 h 1107831"/>
                        <a:gd name="connsiteX45" fmla="*/ 386862 w 1090246"/>
                        <a:gd name="connsiteY45" fmla="*/ 879231 h 1107831"/>
                        <a:gd name="connsiteX46" fmla="*/ 386862 w 1090246"/>
                        <a:gd name="connsiteY46" fmla="*/ 914400 h 1107831"/>
                        <a:gd name="connsiteX47" fmla="*/ 439615 w 1090246"/>
                        <a:gd name="connsiteY47" fmla="*/ 967154 h 1107831"/>
                        <a:gd name="connsiteX48" fmla="*/ 457200 w 1090246"/>
                        <a:gd name="connsiteY48" fmla="*/ 1019907 h 1107831"/>
                        <a:gd name="connsiteX49" fmla="*/ 492369 w 1090246"/>
                        <a:gd name="connsiteY49" fmla="*/ 1037492 h 1107831"/>
                        <a:gd name="connsiteX50" fmla="*/ 457200 w 1090246"/>
                        <a:gd name="connsiteY50" fmla="*/ 1072661 h 1107831"/>
                        <a:gd name="connsiteX51" fmla="*/ 422031 w 1090246"/>
                        <a:gd name="connsiteY51" fmla="*/ 1107831 h 1107831"/>
                        <a:gd name="connsiteX52" fmla="*/ 404446 w 1090246"/>
                        <a:gd name="connsiteY52" fmla="*/ 1090246 h 1107831"/>
                        <a:gd name="connsiteX53" fmla="*/ 386862 w 1090246"/>
                        <a:gd name="connsiteY53" fmla="*/ 1090246 h 1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90246" h="1107831">
                          <a:moveTo>
                            <a:pt x="298939" y="1107831"/>
                          </a:moveTo>
                          <a:lnTo>
                            <a:pt x="246185" y="1072661"/>
                          </a:lnTo>
                          <a:lnTo>
                            <a:pt x="246185" y="1037492"/>
                          </a:lnTo>
                          <a:lnTo>
                            <a:pt x="281354" y="984738"/>
                          </a:lnTo>
                          <a:lnTo>
                            <a:pt x="228600" y="931984"/>
                          </a:lnTo>
                          <a:lnTo>
                            <a:pt x="175846" y="861646"/>
                          </a:lnTo>
                          <a:lnTo>
                            <a:pt x="140677" y="773723"/>
                          </a:lnTo>
                          <a:lnTo>
                            <a:pt x="87923" y="685800"/>
                          </a:lnTo>
                          <a:lnTo>
                            <a:pt x="87923" y="562707"/>
                          </a:lnTo>
                          <a:lnTo>
                            <a:pt x="70339" y="439615"/>
                          </a:lnTo>
                          <a:lnTo>
                            <a:pt x="87923" y="369277"/>
                          </a:lnTo>
                          <a:lnTo>
                            <a:pt x="35169" y="351692"/>
                          </a:lnTo>
                          <a:lnTo>
                            <a:pt x="17585" y="298938"/>
                          </a:lnTo>
                          <a:lnTo>
                            <a:pt x="0" y="211015"/>
                          </a:lnTo>
                          <a:lnTo>
                            <a:pt x="17585" y="105507"/>
                          </a:lnTo>
                          <a:lnTo>
                            <a:pt x="70339" y="35169"/>
                          </a:lnTo>
                          <a:lnTo>
                            <a:pt x="123092" y="52754"/>
                          </a:lnTo>
                          <a:lnTo>
                            <a:pt x="211015" y="70338"/>
                          </a:lnTo>
                          <a:lnTo>
                            <a:pt x="351692" y="105507"/>
                          </a:lnTo>
                          <a:lnTo>
                            <a:pt x="527539" y="123092"/>
                          </a:lnTo>
                          <a:lnTo>
                            <a:pt x="685800" y="87923"/>
                          </a:lnTo>
                          <a:lnTo>
                            <a:pt x="808892" y="70338"/>
                          </a:lnTo>
                          <a:lnTo>
                            <a:pt x="896815" y="17584"/>
                          </a:lnTo>
                          <a:lnTo>
                            <a:pt x="967154" y="0"/>
                          </a:lnTo>
                          <a:lnTo>
                            <a:pt x="1002323" y="70338"/>
                          </a:lnTo>
                          <a:lnTo>
                            <a:pt x="1055077" y="158261"/>
                          </a:lnTo>
                          <a:lnTo>
                            <a:pt x="1090246" y="211015"/>
                          </a:lnTo>
                          <a:lnTo>
                            <a:pt x="1090246" y="263769"/>
                          </a:lnTo>
                          <a:lnTo>
                            <a:pt x="1019908" y="298938"/>
                          </a:lnTo>
                          <a:lnTo>
                            <a:pt x="967154" y="351692"/>
                          </a:lnTo>
                          <a:lnTo>
                            <a:pt x="967154" y="509954"/>
                          </a:lnTo>
                          <a:lnTo>
                            <a:pt x="984739" y="615461"/>
                          </a:lnTo>
                          <a:lnTo>
                            <a:pt x="984739" y="703384"/>
                          </a:lnTo>
                          <a:lnTo>
                            <a:pt x="949569" y="773723"/>
                          </a:lnTo>
                          <a:lnTo>
                            <a:pt x="984739" y="826477"/>
                          </a:lnTo>
                          <a:lnTo>
                            <a:pt x="1002323" y="896815"/>
                          </a:lnTo>
                          <a:lnTo>
                            <a:pt x="967154" y="967154"/>
                          </a:lnTo>
                          <a:lnTo>
                            <a:pt x="896815" y="1019907"/>
                          </a:lnTo>
                          <a:lnTo>
                            <a:pt x="844062" y="1037492"/>
                          </a:lnTo>
                          <a:lnTo>
                            <a:pt x="844062" y="967154"/>
                          </a:lnTo>
                          <a:lnTo>
                            <a:pt x="844062" y="914400"/>
                          </a:lnTo>
                          <a:lnTo>
                            <a:pt x="808892" y="861646"/>
                          </a:lnTo>
                          <a:lnTo>
                            <a:pt x="738554" y="826477"/>
                          </a:lnTo>
                          <a:lnTo>
                            <a:pt x="597877" y="826477"/>
                          </a:lnTo>
                          <a:lnTo>
                            <a:pt x="439615" y="826477"/>
                          </a:lnTo>
                          <a:lnTo>
                            <a:pt x="386862" y="879231"/>
                          </a:lnTo>
                          <a:lnTo>
                            <a:pt x="386862" y="914400"/>
                          </a:lnTo>
                          <a:lnTo>
                            <a:pt x="439615" y="967154"/>
                          </a:lnTo>
                          <a:lnTo>
                            <a:pt x="457200" y="1019907"/>
                          </a:lnTo>
                          <a:lnTo>
                            <a:pt x="492369" y="1037492"/>
                          </a:lnTo>
                          <a:lnTo>
                            <a:pt x="457200" y="1072661"/>
                          </a:lnTo>
                          <a:lnTo>
                            <a:pt x="422031" y="1107831"/>
                          </a:lnTo>
                          <a:lnTo>
                            <a:pt x="404446" y="1090246"/>
                          </a:lnTo>
                          <a:lnTo>
                            <a:pt x="386862" y="1090246"/>
                          </a:lnTo>
                        </a:path>
                      </a:pathLst>
                    </a:custGeom>
                    <a:solidFill>
                      <a:schemeClr val="bg1">
                        <a:alpha val="2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sp>
                  <p:nvSpPr>
                    <p:cNvPr id="119" name="Freeform: Shape 118">
                      <a:extLst>
                        <a:ext uri="{FF2B5EF4-FFF2-40B4-BE49-F238E27FC236}">
                          <a16:creationId xmlns:a16="http://schemas.microsoft.com/office/drawing/2014/main" id="{4D1A0ABA-DE70-5BC8-9F7C-96A073BE622E}"/>
                        </a:ext>
                      </a:extLst>
                    </p:cNvPr>
                    <p:cNvSpPr/>
                    <p:nvPr/>
                  </p:nvSpPr>
                  <p:spPr>
                    <a:xfrm>
                      <a:off x="8729330" y="2413591"/>
                      <a:ext cx="127591" cy="180753"/>
                    </a:xfrm>
                    <a:custGeom>
                      <a:avLst/>
                      <a:gdLst>
                        <a:gd name="connsiteX0" fmla="*/ 63796 w 127591"/>
                        <a:gd name="connsiteY0" fmla="*/ 159488 h 180753"/>
                        <a:gd name="connsiteX1" fmla="*/ 0 w 127591"/>
                        <a:gd name="connsiteY1" fmla="*/ 180753 h 180753"/>
                        <a:gd name="connsiteX2" fmla="*/ 0 w 127591"/>
                        <a:gd name="connsiteY2" fmla="*/ 159488 h 180753"/>
                        <a:gd name="connsiteX3" fmla="*/ 0 w 127591"/>
                        <a:gd name="connsiteY3" fmla="*/ 116958 h 180753"/>
                        <a:gd name="connsiteX4" fmla="*/ 0 w 127591"/>
                        <a:gd name="connsiteY4" fmla="*/ 63795 h 180753"/>
                        <a:gd name="connsiteX5" fmla="*/ 10633 w 127591"/>
                        <a:gd name="connsiteY5" fmla="*/ 31897 h 180753"/>
                        <a:gd name="connsiteX6" fmla="*/ 42530 w 127591"/>
                        <a:gd name="connsiteY6" fmla="*/ 10632 h 180753"/>
                        <a:gd name="connsiteX7" fmla="*/ 85061 w 127591"/>
                        <a:gd name="connsiteY7" fmla="*/ 0 h 180753"/>
                        <a:gd name="connsiteX8" fmla="*/ 95693 w 127591"/>
                        <a:gd name="connsiteY8" fmla="*/ 0 h 180753"/>
                        <a:gd name="connsiteX9" fmla="*/ 116958 w 127591"/>
                        <a:gd name="connsiteY9" fmla="*/ 31897 h 180753"/>
                        <a:gd name="connsiteX10" fmla="*/ 127591 w 127591"/>
                        <a:gd name="connsiteY10" fmla="*/ 42530 h 180753"/>
                        <a:gd name="connsiteX11" fmla="*/ 127591 w 127591"/>
                        <a:gd name="connsiteY11" fmla="*/ 95693 h 180753"/>
                        <a:gd name="connsiteX12" fmla="*/ 63796 w 127591"/>
                        <a:gd name="connsiteY12" fmla="*/ 159488 h 18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91" h="180753">
                          <a:moveTo>
                            <a:pt x="63796" y="159488"/>
                          </a:moveTo>
                          <a:lnTo>
                            <a:pt x="0" y="180753"/>
                          </a:lnTo>
                          <a:lnTo>
                            <a:pt x="0" y="159488"/>
                          </a:lnTo>
                          <a:lnTo>
                            <a:pt x="0" y="116958"/>
                          </a:lnTo>
                          <a:lnTo>
                            <a:pt x="0" y="63795"/>
                          </a:lnTo>
                          <a:lnTo>
                            <a:pt x="10633" y="31897"/>
                          </a:lnTo>
                          <a:lnTo>
                            <a:pt x="42530" y="10632"/>
                          </a:lnTo>
                          <a:lnTo>
                            <a:pt x="85061" y="0"/>
                          </a:lnTo>
                          <a:lnTo>
                            <a:pt x="95693" y="0"/>
                          </a:lnTo>
                          <a:lnTo>
                            <a:pt x="116958" y="31897"/>
                          </a:lnTo>
                          <a:lnTo>
                            <a:pt x="127591" y="42530"/>
                          </a:lnTo>
                          <a:lnTo>
                            <a:pt x="127591" y="95693"/>
                          </a:lnTo>
                          <a:lnTo>
                            <a:pt x="63796" y="159488"/>
                          </a:lnTo>
                          <a:close/>
                        </a:path>
                      </a:pathLst>
                    </a:cu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grpSp>
              <p:grpSp>
                <p:nvGrpSpPr>
                  <p:cNvPr id="54" name="Group 53">
                    <a:extLst>
                      <a:ext uri="{FF2B5EF4-FFF2-40B4-BE49-F238E27FC236}">
                        <a16:creationId xmlns:a16="http://schemas.microsoft.com/office/drawing/2014/main" id="{4546AC33-7E7A-1B43-C12A-5B2CBC5C0DC5}"/>
                      </a:ext>
                    </a:extLst>
                  </p:cNvPr>
                  <p:cNvGrpSpPr/>
                  <p:nvPr/>
                </p:nvGrpSpPr>
                <p:grpSpPr>
                  <a:xfrm>
                    <a:off x="-161449" y="2931"/>
                    <a:ext cx="3132256" cy="3124200"/>
                    <a:chOff x="318837" y="0"/>
                    <a:chExt cx="3132256" cy="3124200"/>
                  </a:xfrm>
                </p:grpSpPr>
                <p:pic>
                  <p:nvPicPr>
                    <p:cNvPr id="83" name="Google Shape;69;p15">
                      <a:extLst>
                        <a:ext uri="{FF2B5EF4-FFF2-40B4-BE49-F238E27FC236}">
                          <a16:creationId xmlns:a16="http://schemas.microsoft.com/office/drawing/2014/main" id="{9F9BBFE5-9565-B930-E0AA-0AD39B6996AE}"/>
                        </a:ext>
                      </a:extLst>
                    </p:cNvPr>
                    <p:cNvPicPr preferRelativeResize="0"/>
                    <p:nvPr/>
                  </p:nvPicPr>
                  <p:blipFill>
                    <a:blip r:embed="rId17">
                      <a:alphaModFix/>
                    </a:blip>
                    <a:stretch>
                      <a:fillRect/>
                    </a:stretch>
                  </p:blipFill>
                  <p:spPr>
                    <a:xfrm>
                      <a:off x="318837" y="0"/>
                      <a:ext cx="1760656" cy="1752600"/>
                    </a:xfrm>
                    <a:prstGeom prst="rect">
                      <a:avLst/>
                    </a:prstGeom>
                    <a:noFill/>
                    <a:ln>
                      <a:noFill/>
                    </a:ln>
                  </p:spPr>
                </p:pic>
                <p:pic>
                  <p:nvPicPr>
                    <p:cNvPr id="84" name="Google Shape;69;p15">
                      <a:extLst>
                        <a:ext uri="{FF2B5EF4-FFF2-40B4-BE49-F238E27FC236}">
                          <a16:creationId xmlns:a16="http://schemas.microsoft.com/office/drawing/2014/main" id="{B085C29F-F4D8-DCE4-CF71-692916F8C255}"/>
                        </a:ext>
                      </a:extLst>
                    </p:cNvPr>
                    <p:cNvPicPr preferRelativeResize="0"/>
                    <p:nvPr/>
                  </p:nvPicPr>
                  <p:blipFill>
                    <a:blip r:embed="rId17">
                      <a:alphaModFix/>
                    </a:blip>
                    <a:stretch>
                      <a:fillRect/>
                    </a:stretch>
                  </p:blipFill>
                  <p:spPr>
                    <a:xfrm>
                      <a:off x="471237" y="152400"/>
                      <a:ext cx="1760656" cy="1752600"/>
                    </a:xfrm>
                    <a:prstGeom prst="rect">
                      <a:avLst/>
                    </a:prstGeom>
                    <a:noFill/>
                    <a:ln>
                      <a:noFill/>
                    </a:ln>
                  </p:spPr>
                </p:pic>
                <p:pic>
                  <p:nvPicPr>
                    <p:cNvPr id="85" name="Google Shape;69;p15">
                      <a:extLst>
                        <a:ext uri="{FF2B5EF4-FFF2-40B4-BE49-F238E27FC236}">
                          <a16:creationId xmlns:a16="http://schemas.microsoft.com/office/drawing/2014/main" id="{F10579D6-DF07-CFE6-7260-EEC1DED571C3}"/>
                        </a:ext>
                      </a:extLst>
                    </p:cNvPr>
                    <p:cNvPicPr preferRelativeResize="0"/>
                    <p:nvPr/>
                  </p:nvPicPr>
                  <p:blipFill>
                    <a:blip r:embed="rId17">
                      <a:alphaModFix/>
                    </a:blip>
                    <a:stretch>
                      <a:fillRect/>
                    </a:stretch>
                  </p:blipFill>
                  <p:spPr>
                    <a:xfrm>
                      <a:off x="623637" y="304800"/>
                      <a:ext cx="1760656" cy="1752600"/>
                    </a:xfrm>
                    <a:prstGeom prst="rect">
                      <a:avLst/>
                    </a:prstGeom>
                    <a:noFill/>
                    <a:ln>
                      <a:noFill/>
                    </a:ln>
                  </p:spPr>
                </p:pic>
                <p:pic>
                  <p:nvPicPr>
                    <p:cNvPr id="86" name="Google Shape;69;p15">
                      <a:extLst>
                        <a:ext uri="{FF2B5EF4-FFF2-40B4-BE49-F238E27FC236}">
                          <a16:creationId xmlns:a16="http://schemas.microsoft.com/office/drawing/2014/main" id="{722E65F1-0D9B-8FBA-AC6D-6AF8E9881372}"/>
                        </a:ext>
                      </a:extLst>
                    </p:cNvPr>
                    <p:cNvPicPr preferRelativeResize="0"/>
                    <p:nvPr/>
                  </p:nvPicPr>
                  <p:blipFill>
                    <a:blip r:embed="rId17">
                      <a:alphaModFix/>
                    </a:blip>
                    <a:stretch>
                      <a:fillRect/>
                    </a:stretch>
                  </p:blipFill>
                  <p:spPr>
                    <a:xfrm>
                      <a:off x="776037" y="457200"/>
                      <a:ext cx="1760656" cy="1752600"/>
                    </a:xfrm>
                    <a:prstGeom prst="rect">
                      <a:avLst/>
                    </a:prstGeom>
                    <a:noFill/>
                    <a:ln>
                      <a:noFill/>
                    </a:ln>
                  </p:spPr>
                </p:pic>
                <p:pic>
                  <p:nvPicPr>
                    <p:cNvPr id="87" name="Google Shape;69;p15">
                      <a:extLst>
                        <a:ext uri="{FF2B5EF4-FFF2-40B4-BE49-F238E27FC236}">
                          <a16:creationId xmlns:a16="http://schemas.microsoft.com/office/drawing/2014/main" id="{C8228E72-2191-F2F0-6627-F7D9BCEFEA3F}"/>
                        </a:ext>
                      </a:extLst>
                    </p:cNvPr>
                    <p:cNvPicPr preferRelativeResize="0"/>
                    <p:nvPr/>
                  </p:nvPicPr>
                  <p:blipFill>
                    <a:blip r:embed="rId17">
                      <a:alphaModFix/>
                    </a:blip>
                    <a:stretch>
                      <a:fillRect/>
                    </a:stretch>
                  </p:blipFill>
                  <p:spPr>
                    <a:xfrm>
                      <a:off x="928437" y="609600"/>
                      <a:ext cx="1760656" cy="1752600"/>
                    </a:xfrm>
                    <a:prstGeom prst="rect">
                      <a:avLst/>
                    </a:prstGeom>
                    <a:noFill/>
                    <a:ln>
                      <a:noFill/>
                    </a:ln>
                  </p:spPr>
                </p:pic>
                <p:pic>
                  <p:nvPicPr>
                    <p:cNvPr id="89" name="Google Shape;69;p15">
                      <a:extLst>
                        <a:ext uri="{FF2B5EF4-FFF2-40B4-BE49-F238E27FC236}">
                          <a16:creationId xmlns:a16="http://schemas.microsoft.com/office/drawing/2014/main" id="{67810340-13D5-FE5C-A9AD-D5C4DFD1A266}"/>
                        </a:ext>
                      </a:extLst>
                    </p:cNvPr>
                    <p:cNvPicPr preferRelativeResize="0"/>
                    <p:nvPr/>
                  </p:nvPicPr>
                  <p:blipFill>
                    <a:blip r:embed="rId17">
                      <a:alphaModFix/>
                    </a:blip>
                    <a:stretch>
                      <a:fillRect/>
                    </a:stretch>
                  </p:blipFill>
                  <p:spPr>
                    <a:xfrm>
                      <a:off x="1080837" y="762000"/>
                      <a:ext cx="1760656" cy="1752600"/>
                    </a:xfrm>
                    <a:prstGeom prst="rect">
                      <a:avLst/>
                    </a:prstGeom>
                    <a:noFill/>
                    <a:ln>
                      <a:noFill/>
                    </a:ln>
                  </p:spPr>
                </p:pic>
                <p:pic>
                  <p:nvPicPr>
                    <p:cNvPr id="102" name="Google Shape;69;p15">
                      <a:extLst>
                        <a:ext uri="{FF2B5EF4-FFF2-40B4-BE49-F238E27FC236}">
                          <a16:creationId xmlns:a16="http://schemas.microsoft.com/office/drawing/2014/main" id="{7C8D723D-7E19-A816-4936-B258B0D971CB}"/>
                        </a:ext>
                      </a:extLst>
                    </p:cNvPr>
                    <p:cNvPicPr preferRelativeResize="0"/>
                    <p:nvPr/>
                  </p:nvPicPr>
                  <p:blipFill>
                    <a:blip r:embed="rId17">
                      <a:alphaModFix/>
                    </a:blip>
                    <a:stretch>
                      <a:fillRect/>
                    </a:stretch>
                  </p:blipFill>
                  <p:spPr>
                    <a:xfrm>
                      <a:off x="1233237" y="914400"/>
                      <a:ext cx="1760656" cy="1752600"/>
                    </a:xfrm>
                    <a:prstGeom prst="rect">
                      <a:avLst/>
                    </a:prstGeom>
                    <a:noFill/>
                    <a:ln>
                      <a:noFill/>
                    </a:ln>
                  </p:spPr>
                </p:pic>
                <p:pic>
                  <p:nvPicPr>
                    <p:cNvPr id="103" name="Google Shape;69;p15">
                      <a:extLst>
                        <a:ext uri="{FF2B5EF4-FFF2-40B4-BE49-F238E27FC236}">
                          <a16:creationId xmlns:a16="http://schemas.microsoft.com/office/drawing/2014/main" id="{47AEAFD1-96D9-5188-36BB-941965C48020}"/>
                        </a:ext>
                      </a:extLst>
                    </p:cNvPr>
                    <p:cNvPicPr preferRelativeResize="0"/>
                    <p:nvPr/>
                  </p:nvPicPr>
                  <p:blipFill>
                    <a:blip r:embed="rId17">
                      <a:alphaModFix/>
                    </a:blip>
                    <a:stretch>
                      <a:fillRect/>
                    </a:stretch>
                  </p:blipFill>
                  <p:spPr>
                    <a:xfrm>
                      <a:off x="1385637" y="1066800"/>
                      <a:ext cx="1760656" cy="1752600"/>
                    </a:xfrm>
                    <a:prstGeom prst="rect">
                      <a:avLst/>
                    </a:prstGeom>
                    <a:noFill/>
                    <a:ln>
                      <a:noFill/>
                    </a:ln>
                  </p:spPr>
                </p:pic>
                <p:pic>
                  <p:nvPicPr>
                    <p:cNvPr id="105" name="Google Shape;69;p15">
                      <a:extLst>
                        <a:ext uri="{FF2B5EF4-FFF2-40B4-BE49-F238E27FC236}">
                          <a16:creationId xmlns:a16="http://schemas.microsoft.com/office/drawing/2014/main" id="{CBB3878C-9E36-3487-6C74-615B01D2B8AE}"/>
                        </a:ext>
                      </a:extLst>
                    </p:cNvPr>
                    <p:cNvPicPr preferRelativeResize="0"/>
                    <p:nvPr/>
                  </p:nvPicPr>
                  <p:blipFill>
                    <a:blip r:embed="rId17">
                      <a:alphaModFix/>
                    </a:blip>
                    <a:stretch>
                      <a:fillRect/>
                    </a:stretch>
                  </p:blipFill>
                  <p:spPr>
                    <a:xfrm>
                      <a:off x="1538037" y="1219200"/>
                      <a:ext cx="1760656" cy="1752600"/>
                    </a:xfrm>
                    <a:prstGeom prst="rect">
                      <a:avLst/>
                    </a:prstGeom>
                    <a:noFill/>
                    <a:ln>
                      <a:noFill/>
                    </a:ln>
                  </p:spPr>
                </p:pic>
                <p:pic>
                  <p:nvPicPr>
                    <p:cNvPr id="106" name="Google Shape;69;p15">
                      <a:extLst>
                        <a:ext uri="{FF2B5EF4-FFF2-40B4-BE49-F238E27FC236}">
                          <a16:creationId xmlns:a16="http://schemas.microsoft.com/office/drawing/2014/main" id="{76FBA40E-D465-38D7-1398-BA1D65AF9A80}"/>
                        </a:ext>
                      </a:extLst>
                    </p:cNvPr>
                    <p:cNvPicPr preferRelativeResize="0"/>
                    <p:nvPr/>
                  </p:nvPicPr>
                  <p:blipFill>
                    <a:blip r:embed="rId17">
                      <a:alphaModFix/>
                    </a:blip>
                    <a:stretch>
                      <a:fillRect/>
                    </a:stretch>
                  </p:blipFill>
                  <p:spPr>
                    <a:xfrm>
                      <a:off x="1690437" y="1371600"/>
                      <a:ext cx="1760656" cy="1752600"/>
                    </a:xfrm>
                    <a:prstGeom prst="rect">
                      <a:avLst/>
                    </a:prstGeom>
                    <a:noFill/>
                    <a:ln>
                      <a:noFill/>
                    </a:ln>
                  </p:spPr>
                </p:pic>
                <p:sp>
                  <p:nvSpPr>
                    <p:cNvPr id="107" name="Freeform: Shape 106">
                      <a:extLst>
                        <a:ext uri="{FF2B5EF4-FFF2-40B4-BE49-F238E27FC236}">
                          <a16:creationId xmlns:a16="http://schemas.microsoft.com/office/drawing/2014/main" id="{C62965B2-55F5-1B69-3208-D92E05266E98}"/>
                        </a:ext>
                      </a:extLst>
                    </p:cNvPr>
                    <p:cNvSpPr/>
                    <p:nvPr/>
                  </p:nvSpPr>
                  <p:spPr>
                    <a:xfrm>
                      <a:off x="3052482" y="2124635"/>
                      <a:ext cx="174812" cy="174812"/>
                    </a:xfrm>
                    <a:custGeom>
                      <a:avLst/>
                      <a:gdLst>
                        <a:gd name="connsiteX0" fmla="*/ 107577 w 174812"/>
                        <a:gd name="connsiteY0" fmla="*/ 13447 h 174812"/>
                        <a:gd name="connsiteX1" fmla="*/ 13447 w 174812"/>
                        <a:gd name="connsiteY1" fmla="*/ 40341 h 174812"/>
                        <a:gd name="connsiteX2" fmla="*/ 0 w 174812"/>
                        <a:gd name="connsiteY2" fmla="*/ 94130 h 174812"/>
                        <a:gd name="connsiteX3" fmla="*/ 0 w 174812"/>
                        <a:gd name="connsiteY3" fmla="*/ 147918 h 174812"/>
                        <a:gd name="connsiteX4" fmla="*/ 80683 w 174812"/>
                        <a:gd name="connsiteY4" fmla="*/ 174812 h 174812"/>
                        <a:gd name="connsiteX5" fmla="*/ 147918 w 174812"/>
                        <a:gd name="connsiteY5" fmla="*/ 147918 h 174812"/>
                        <a:gd name="connsiteX6" fmla="*/ 174812 w 174812"/>
                        <a:gd name="connsiteY6" fmla="*/ 80683 h 174812"/>
                        <a:gd name="connsiteX7" fmla="*/ 174812 w 174812"/>
                        <a:gd name="connsiteY7" fmla="*/ 0 h 1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12" h="174812">
                          <a:moveTo>
                            <a:pt x="107577" y="13447"/>
                          </a:moveTo>
                          <a:lnTo>
                            <a:pt x="13447" y="40341"/>
                          </a:lnTo>
                          <a:lnTo>
                            <a:pt x="0" y="94130"/>
                          </a:lnTo>
                          <a:lnTo>
                            <a:pt x="0" y="147918"/>
                          </a:lnTo>
                          <a:lnTo>
                            <a:pt x="80683" y="174812"/>
                          </a:lnTo>
                          <a:lnTo>
                            <a:pt x="147918" y="147918"/>
                          </a:lnTo>
                          <a:lnTo>
                            <a:pt x="174812" y="80683"/>
                          </a:lnTo>
                          <a:lnTo>
                            <a:pt x="174812" y="0"/>
                          </a:lnTo>
                        </a:path>
                      </a:pathLst>
                    </a:cu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grpSp>
              <p:grpSp>
                <p:nvGrpSpPr>
                  <p:cNvPr id="55" name="Group 54">
                    <a:extLst>
                      <a:ext uri="{FF2B5EF4-FFF2-40B4-BE49-F238E27FC236}">
                        <a16:creationId xmlns:a16="http://schemas.microsoft.com/office/drawing/2014/main" id="{A7C26AF2-6F2C-E189-A8E3-65EA00E80F7D}"/>
                      </a:ext>
                    </a:extLst>
                  </p:cNvPr>
                  <p:cNvGrpSpPr/>
                  <p:nvPr/>
                </p:nvGrpSpPr>
                <p:grpSpPr>
                  <a:xfrm>
                    <a:off x="3295144" y="678183"/>
                    <a:ext cx="6633904" cy="2154695"/>
                    <a:chOff x="257456" y="0"/>
                    <a:chExt cx="6633904" cy="2154695"/>
                  </a:xfrm>
                </p:grpSpPr>
                <p:sp>
                  <p:nvSpPr>
                    <p:cNvPr id="75" name="Flowchart: Manual Operation 74">
                      <a:extLst>
                        <a:ext uri="{FF2B5EF4-FFF2-40B4-BE49-F238E27FC236}">
                          <a16:creationId xmlns:a16="http://schemas.microsoft.com/office/drawing/2014/main" id="{71102E2B-0E69-4F15-46A7-7B49CE361CE0}"/>
                        </a:ext>
                      </a:extLst>
                    </p:cNvPr>
                    <p:cNvSpPr/>
                    <p:nvPr/>
                  </p:nvSpPr>
                  <p:spPr>
                    <a:xfrm rot="16200000">
                      <a:off x="203777" y="242927"/>
                      <a:ext cx="1959336" cy="1851976"/>
                    </a:xfrm>
                    <a:prstGeom prst="flowChartManualOperation">
                      <a:avLst/>
                    </a:prstGeom>
                    <a:solidFill>
                      <a:srgbClr val="D7E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latin typeface="+mj-lt"/>
                      </a:endParaRPr>
                    </a:p>
                  </p:txBody>
                </p:sp>
                <p:sp>
                  <p:nvSpPr>
                    <p:cNvPr id="76" name="Right Arrow 6933">
                      <a:extLst>
                        <a:ext uri="{FF2B5EF4-FFF2-40B4-BE49-F238E27FC236}">
                          <a16:creationId xmlns:a16="http://schemas.microsoft.com/office/drawing/2014/main" id="{5BA3E2EB-503B-E366-CBC3-7DC969B836F8}"/>
                        </a:ext>
                      </a:extLst>
                    </p:cNvPr>
                    <p:cNvSpPr/>
                    <p:nvPr/>
                  </p:nvSpPr>
                  <p:spPr>
                    <a:xfrm>
                      <a:off x="2219450" y="912504"/>
                      <a:ext cx="474067" cy="512820"/>
                    </a:xfrm>
                    <a:prstGeom prst="rightArrow">
                      <a:avLst/>
                    </a:prstGeom>
                    <a:solidFill>
                      <a:srgbClr val="92D050"/>
                    </a:solidFill>
                    <a:ln w="25400">
                      <a:solidFill>
                        <a:srgbClr val="3B5F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sp>
                  <p:nvSpPr>
                    <p:cNvPr id="77" name="Rectangle 76">
                      <a:extLst>
                        <a:ext uri="{FF2B5EF4-FFF2-40B4-BE49-F238E27FC236}">
                          <a16:creationId xmlns:a16="http://schemas.microsoft.com/office/drawing/2014/main" id="{A82FDBEC-AA0C-C2EB-6EAB-6B53A9CE43BB}"/>
                        </a:ext>
                      </a:extLst>
                    </p:cNvPr>
                    <p:cNvSpPr/>
                    <p:nvPr/>
                  </p:nvSpPr>
                  <p:spPr>
                    <a:xfrm>
                      <a:off x="2803534" y="912504"/>
                      <a:ext cx="1549058" cy="512820"/>
                    </a:xfrm>
                    <a:prstGeom prst="rect">
                      <a:avLst/>
                    </a:prstGeom>
                    <a:solidFill>
                      <a:srgbClr val="92C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1"/>
                          </a:solidFill>
                          <a:latin typeface="+mj-lt"/>
                        </a:rPr>
                        <a:t>LSTM (with attention)</a:t>
                      </a:r>
                    </a:p>
                  </p:txBody>
                </p:sp>
                <p:sp>
                  <p:nvSpPr>
                    <p:cNvPr id="78" name="Right Arrow 6933">
                      <a:extLst>
                        <a:ext uri="{FF2B5EF4-FFF2-40B4-BE49-F238E27FC236}">
                          <a16:creationId xmlns:a16="http://schemas.microsoft.com/office/drawing/2014/main" id="{AAB6955F-1D93-EF0B-9826-6B2556C7B2F5}"/>
                        </a:ext>
                      </a:extLst>
                    </p:cNvPr>
                    <p:cNvSpPr/>
                    <p:nvPr/>
                  </p:nvSpPr>
                  <p:spPr>
                    <a:xfrm>
                      <a:off x="4458954" y="918617"/>
                      <a:ext cx="474067" cy="512820"/>
                    </a:xfrm>
                    <a:prstGeom prst="rightArrow">
                      <a:avLst/>
                    </a:prstGeom>
                    <a:solidFill>
                      <a:srgbClr val="92D050"/>
                    </a:solidFill>
                    <a:ln w="25400">
                      <a:solidFill>
                        <a:srgbClr val="3B5F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sp>
                  <p:nvSpPr>
                    <p:cNvPr id="79" name="Flowchart: Manual Operation 78">
                      <a:extLst>
                        <a:ext uri="{FF2B5EF4-FFF2-40B4-BE49-F238E27FC236}">
                          <a16:creationId xmlns:a16="http://schemas.microsoft.com/office/drawing/2014/main" id="{46E2B05D-4B84-B620-F818-BF9273EADB9F}"/>
                        </a:ext>
                      </a:extLst>
                    </p:cNvPr>
                    <p:cNvSpPr/>
                    <p:nvPr/>
                  </p:nvSpPr>
                  <p:spPr>
                    <a:xfrm rot="5400000" flipH="1">
                      <a:off x="4985703" y="249039"/>
                      <a:ext cx="1959336" cy="1851976"/>
                    </a:xfrm>
                    <a:prstGeom prst="flowChartManualOperation">
                      <a:avLst/>
                    </a:prstGeom>
                    <a:solidFill>
                      <a:srgbClr val="FBD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latin typeface="+mj-lt"/>
                      </a:endParaRPr>
                    </a:p>
                  </p:txBody>
                </p:sp>
                <p:sp>
                  <p:nvSpPr>
                    <p:cNvPr id="80" name="TextBox 79">
                      <a:extLst>
                        <a:ext uri="{FF2B5EF4-FFF2-40B4-BE49-F238E27FC236}">
                          <a16:creationId xmlns:a16="http://schemas.microsoft.com/office/drawing/2014/main" id="{85F7ABAC-8AFB-F60A-1357-7EB132B0F458}"/>
                        </a:ext>
                      </a:extLst>
                    </p:cNvPr>
                    <p:cNvSpPr txBox="1"/>
                    <p:nvPr/>
                  </p:nvSpPr>
                  <p:spPr>
                    <a:xfrm>
                      <a:off x="257456" y="876526"/>
                      <a:ext cx="1851977" cy="502028"/>
                    </a:xfrm>
                    <a:prstGeom prst="rect">
                      <a:avLst/>
                    </a:prstGeom>
                    <a:noFill/>
                  </p:spPr>
                  <p:txBody>
                    <a:bodyPr wrap="square" rtlCol="0">
                      <a:spAutoFit/>
                    </a:bodyPr>
                    <a:lstStyle/>
                    <a:p>
                      <a:pPr algn="ctr"/>
                      <a:r>
                        <a:rPr lang="en-CA" sz="2400" dirty="0">
                          <a:latin typeface="+mj-lt"/>
                        </a:rPr>
                        <a:t>Encoder </a:t>
                      </a:r>
                    </a:p>
                  </p:txBody>
                </p:sp>
                <p:sp>
                  <p:nvSpPr>
                    <p:cNvPr id="81" name="TextBox 80">
                      <a:extLst>
                        <a:ext uri="{FF2B5EF4-FFF2-40B4-BE49-F238E27FC236}">
                          <a16:creationId xmlns:a16="http://schemas.microsoft.com/office/drawing/2014/main" id="{C6584619-B368-B474-9C60-5021751F86D7}"/>
                        </a:ext>
                      </a:extLst>
                    </p:cNvPr>
                    <p:cNvSpPr txBox="1"/>
                    <p:nvPr/>
                  </p:nvSpPr>
                  <p:spPr>
                    <a:xfrm>
                      <a:off x="5039383" y="876525"/>
                      <a:ext cx="1851977" cy="502028"/>
                    </a:xfrm>
                    <a:prstGeom prst="rect">
                      <a:avLst/>
                    </a:prstGeom>
                    <a:noFill/>
                  </p:spPr>
                  <p:txBody>
                    <a:bodyPr wrap="square" rtlCol="0">
                      <a:spAutoFit/>
                    </a:bodyPr>
                    <a:lstStyle/>
                    <a:p>
                      <a:pPr algn="ctr"/>
                      <a:r>
                        <a:rPr lang="en-CA" sz="2400" dirty="0">
                          <a:latin typeface="+mj-lt"/>
                        </a:rPr>
                        <a:t>Decoder</a:t>
                      </a:r>
                    </a:p>
                  </p:txBody>
                </p:sp>
                <p:sp>
                  <p:nvSpPr>
                    <p:cNvPr id="82" name="TextBox 81">
                      <a:extLst>
                        <a:ext uri="{FF2B5EF4-FFF2-40B4-BE49-F238E27FC236}">
                          <a16:creationId xmlns:a16="http://schemas.microsoft.com/office/drawing/2014/main" id="{40312447-09EE-803C-E242-341EA588936B}"/>
                        </a:ext>
                      </a:extLst>
                    </p:cNvPr>
                    <p:cNvSpPr txBox="1"/>
                    <p:nvPr/>
                  </p:nvSpPr>
                  <p:spPr>
                    <a:xfrm>
                      <a:off x="2409557" y="0"/>
                      <a:ext cx="2329699" cy="568964"/>
                    </a:xfrm>
                    <a:prstGeom prst="rect">
                      <a:avLst/>
                    </a:prstGeom>
                    <a:noFill/>
                  </p:spPr>
                  <p:txBody>
                    <a:bodyPr wrap="square" rtlCol="0">
                      <a:spAutoFit/>
                    </a:bodyPr>
                    <a:lstStyle/>
                    <a:p>
                      <a:pPr algn="ctr"/>
                      <a:r>
                        <a:rPr lang="en-CA" sz="2800" dirty="0">
                          <a:latin typeface="+mj-lt"/>
                        </a:rPr>
                        <a:t>Generator</a:t>
                      </a:r>
                    </a:p>
                  </p:txBody>
                </p:sp>
              </p:grpSp>
              <p:sp>
                <p:nvSpPr>
                  <p:cNvPr id="56" name="Flowchart: Manual Operation 55">
                    <a:extLst>
                      <a:ext uri="{FF2B5EF4-FFF2-40B4-BE49-F238E27FC236}">
                        <a16:creationId xmlns:a16="http://schemas.microsoft.com/office/drawing/2014/main" id="{1F3B572A-68B4-4190-CF9E-192D2C51A7DA}"/>
                      </a:ext>
                    </a:extLst>
                  </p:cNvPr>
                  <p:cNvSpPr/>
                  <p:nvPr/>
                </p:nvSpPr>
                <p:spPr>
                  <a:xfrm flipH="1">
                    <a:off x="10278784" y="3305814"/>
                    <a:ext cx="3124201" cy="979154"/>
                  </a:xfrm>
                  <a:prstGeom prst="flowChartManualOperation">
                    <a:avLst/>
                  </a:prstGeom>
                  <a:solidFill>
                    <a:srgbClr val="CCC0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solidFill>
                          <a:schemeClr val="tx1"/>
                        </a:solidFill>
                        <a:latin typeface="+mj-lt"/>
                      </a:rPr>
                      <a:t>Discriminator</a:t>
                    </a:r>
                  </a:p>
                </p:txBody>
              </p:sp>
              <p:sp>
                <p:nvSpPr>
                  <p:cNvPr id="57" name="Right Arrow 6933">
                    <a:extLst>
                      <a:ext uri="{FF2B5EF4-FFF2-40B4-BE49-F238E27FC236}">
                        <a16:creationId xmlns:a16="http://schemas.microsoft.com/office/drawing/2014/main" id="{C145CC4B-87B4-DD83-0FB9-01F0C17D0943}"/>
                      </a:ext>
                    </a:extLst>
                  </p:cNvPr>
                  <p:cNvSpPr/>
                  <p:nvPr/>
                </p:nvSpPr>
                <p:spPr>
                  <a:xfrm rot="5400000">
                    <a:off x="11706964" y="4277176"/>
                    <a:ext cx="399663" cy="512820"/>
                  </a:xfrm>
                  <a:prstGeom prst="rightArrow">
                    <a:avLst/>
                  </a:prstGeom>
                  <a:solidFill>
                    <a:srgbClr val="92D050"/>
                  </a:solidFill>
                  <a:ln w="25400">
                    <a:solidFill>
                      <a:srgbClr val="3B5F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grpSp>
                <p:nvGrpSpPr>
                  <p:cNvPr id="58" name="Group 57">
                    <a:extLst>
                      <a:ext uri="{FF2B5EF4-FFF2-40B4-BE49-F238E27FC236}">
                        <a16:creationId xmlns:a16="http://schemas.microsoft.com/office/drawing/2014/main" id="{C9D8678E-B040-EEE2-465B-3AD7EC93D576}"/>
                      </a:ext>
                    </a:extLst>
                  </p:cNvPr>
                  <p:cNvGrpSpPr/>
                  <p:nvPr/>
                </p:nvGrpSpPr>
                <p:grpSpPr>
                  <a:xfrm>
                    <a:off x="10751961" y="4776604"/>
                    <a:ext cx="2335491" cy="407173"/>
                    <a:chOff x="8616276" y="6083407"/>
                    <a:chExt cx="2335491" cy="407173"/>
                  </a:xfrm>
                </p:grpSpPr>
                <p:grpSp>
                  <p:nvGrpSpPr>
                    <p:cNvPr id="69" name="Group 68">
                      <a:extLst>
                        <a:ext uri="{FF2B5EF4-FFF2-40B4-BE49-F238E27FC236}">
                          <a16:creationId xmlns:a16="http://schemas.microsoft.com/office/drawing/2014/main" id="{46A6A1F9-91EA-62C1-FB95-F634885CBA75}"/>
                        </a:ext>
                      </a:extLst>
                    </p:cNvPr>
                    <p:cNvGrpSpPr/>
                    <p:nvPr/>
                  </p:nvGrpSpPr>
                  <p:grpSpPr>
                    <a:xfrm>
                      <a:off x="9408253" y="6083407"/>
                      <a:ext cx="725714" cy="406400"/>
                      <a:chOff x="9408253" y="6083407"/>
                      <a:chExt cx="725714" cy="406400"/>
                    </a:xfrm>
                  </p:grpSpPr>
                  <p:sp>
                    <p:nvSpPr>
                      <p:cNvPr id="72" name="Rectangle 71">
                        <a:extLst>
                          <a:ext uri="{FF2B5EF4-FFF2-40B4-BE49-F238E27FC236}">
                            <a16:creationId xmlns:a16="http://schemas.microsoft.com/office/drawing/2014/main" id="{D60FB474-0B8E-BB3E-3B58-3922C03F2A8E}"/>
                          </a:ext>
                        </a:extLst>
                      </p:cNvPr>
                      <p:cNvSpPr/>
                      <p:nvPr/>
                    </p:nvSpPr>
                    <p:spPr>
                      <a:xfrm>
                        <a:off x="9408253" y="6083407"/>
                        <a:ext cx="725714" cy="406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100">
                          <a:latin typeface="+mj-lt"/>
                        </a:endParaRPr>
                      </a:p>
                    </p:txBody>
                  </p:sp>
                  <p:sp>
                    <p:nvSpPr>
                      <p:cNvPr id="73" name="Oval 72">
                        <a:extLst>
                          <a:ext uri="{FF2B5EF4-FFF2-40B4-BE49-F238E27FC236}">
                            <a16:creationId xmlns:a16="http://schemas.microsoft.com/office/drawing/2014/main" id="{4B22A27C-B9CB-1612-B5B4-A7171C3BB095}"/>
                          </a:ext>
                        </a:extLst>
                      </p:cNvPr>
                      <p:cNvSpPr/>
                      <p:nvPr/>
                    </p:nvSpPr>
                    <p:spPr>
                      <a:xfrm>
                        <a:off x="9485380" y="6160077"/>
                        <a:ext cx="260021" cy="2592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sp>
                    <p:nvSpPr>
                      <p:cNvPr id="74" name="Oval 73">
                        <a:extLst>
                          <a:ext uri="{FF2B5EF4-FFF2-40B4-BE49-F238E27FC236}">
                            <a16:creationId xmlns:a16="http://schemas.microsoft.com/office/drawing/2014/main" id="{0F0F6E26-D51B-9A96-9787-C62DA3DAC60A}"/>
                          </a:ext>
                        </a:extLst>
                      </p:cNvPr>
                      <p:cNvSpPr/>
                      <p:nvPr/>
                    </p:nvSpPr>
                    <p:spPr>
                      <a:xfrm>
                        <a:off x="9791015" y="6166160"/>
                        <a:ext cx="260021" cy="2592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grpSp>
                <p:sp>
                  <p:nvSpPr>
                    <p:cNvPr id="70" name="TextBox 69">
                      <a:extLst>
                        <a:ext uri="{FF2B5EF4-FFF2-40B4-BE49-F238E27FC236}">
                          <a16:creationId xmlns:a16="http://schemas.microsoft.com/office/drawing/2014/main" id="{F39514B3-B4E4-1290-D185-69ECA984372E}"/>
                        </a:ext>
                      </a:extLst>
                    </p:cNvPr>
                    <p:cNvSpPr txBox="1"/>
                    <p:nvPr/>
                  </p:nvSpPr>
                  <p:spPr>
                    <a:xfrm>
                      <a:off x="8616276" y="6083407"/>
                      <a:ext cx="809434" cy="401622"/>
                    </a:xfrm>
                    <a:prstGeom prst="rect">
                      <a:avLst/>
                    </a:prstGeom>
                    <a:noFill/>
                  </p:spPr>
                  <p:txBody>
                    <a:bodyPr wrap="square" rtlCol="0">
                      <a:spAutoFit/>
                    </a:bodyPr>
                    <a:lstStyle/>
                    <a:p>
                      <a:pPr algn="ctr"/>
                      <a:r>
                        <a:rPr lang="en-CA" sz="1800" dirty="0">
                          <a:latin typeface="+mj-lt"/>
                        </a:rPr>
                        <a:t>Real </a:t>
                      </a:r>
                    </a:p>
                  </p:txBody>
                </p:sp>
                <p:sp>
                  <p:nvSpPr>
                    <p:cNvPr id="71" name="TextBox 70">
                      <a:extLst>
                        <a:ext uri="{FF2B5EF4-FFF2-40B4-BE49-F238E27FC236}">
                          <a16:creationId xmlns:a16="http://schemas.microsoft.com/office/drawing/2014/main" id="{2C04EA59-340B-6DBD-2175-53924AF0112D}"/>
                        </a:ext>
                      </a:extLst>
                    </p:cNvPr>
                    <p:cNvSpPr txBox="1"/>
                    <p:nvPr/>
                  </p:nvSpPr>
                  <p:spPr>
                    <a:xfrm>
                      <a:off x="10142333" y="6088958"/>
                      <a:ext cx="809434" cy="401622"/>
                    </a:xfrm>
                    <a:prstGeom prst="rect">
                      <a:avLst/>
                    </a:prstGeom>
                    <a:noFill/>
                  </p:spPr>
                  <p:txBody>
                    <a:bodyPr wrap="square" rtlCol="0">
                      <a:spAutoFit/>
                    </a:bodyPr>
                    <a:lstStyle/>
                    <a:p>
                      <a:pPr algn="ctr"/>
                      <a:r>
                        <a:rPr lang="en-CA" sz="1800" dirty="0">
                          <a:latin typeface="+mj-lt"/>
                        </a:rPr>
                        <a:t>Fake </a:t>
                      </a:r>
                    </a:p>
                  </p:txBody>
                </p:sp>
              </p:grpSp>
              <p:grpSp>
                <p:nvGrpSpPr>
                  <p:cNvPr id="59" name="Group 58">
                    <a:extLst>
                      <a:ext uri="{FF2B5EF4-FFF2-40B4-BE49-F238E27FC236}">
                        <a16:creationId xmlns:a16="http://schemas.microsoft.com/office/drawing/2014/main" id="{3524A7D9-155A-3FF2-2D7E-E60A411F6A88}"/>
                      </a:ext>
                    </a:extLst>
                  </p:cNvPr>
                  <p:cNvGrpSpPr>
                    <a:grpSpLocks noChangeAspect="1"/>
                  </p:cNvGrpSpPr>
                  <p:nvPr/>
                </p:nvGrpSpPr>
                <p:grpSpPr>
                  <a:xfrm>
                    <a:off x="5844079" y="2176248"/>
                    <a:ext cx="1546201" cy="1818633"/>
                    <a:chOff x="4902638" y="3687504"/>
                    <a:chExt cx="938584" cy="1103957"/>
                  </a:xfrm>
                </p:grpSpPr>
                <p:pic>
                  <p:nvPicPr>
                    <p:cNvPr id="67" name="Google Shape;199;p27">
                      <a:extLst>
                        <a:ext uri="{FF2B5EF4-FFF2-40B4-BE49-F238E27FC236}">
                          <a16:creationId xmlns:a16="http://schemas.microsoft.com/office/drawing/2014/main" id="{17CB4680-192D-6807-08E7-97449BAA5A27}"/>
                        </a:ext>
                      </a:extLst>
                    </p:cNvPr>
                    <p:cNvPicPr preferRelativeResize="0"/>
                    <p:nvPr/>
                  </p:nvPicPr>
                  <p:blipFill rotWithShape="1">
                    <a:blip r:embed="rId18">
                      <a:alphaModFix/>
                    </a:blip>
                    <a:srcRect b="12365"/>
                    <a:stretch/>
                  </p:blipFill>
                  <p:spPr>
                    <a:xfrm>
                      <a:off x="4902638" y="3687504"/>
                      <a:ext cx="938584" cy="1086860"/>
                    </a:xfrm>
                    <a:prstGeom prst="rect">
                      <a:avLst/>
                    </a:prstGeom>
                    <a:noFill/>
                    <a:ln>
                      <a:noFill/>
                    </a:ln>
                  </p:spPr>
                </p:pic>
                <p:pic>
                  <p:nvPicPr>
                    <p:cNvPr id="68" name="Google Shape;201;p27">
                      <a:extLst>
                        <a:ext uri="{FF2B5EF4-FFF2-40B4-BE49-F238E27FC236}">
                          <a16:creationId xmlns:a16="http://schemas.microsoft.com/office/drawing/2014/main" id="{F8B18AB4-D016-2719-956A-89F8E6D06D12}"/>
                        </a:ext>
                      </a:extLst>
                    </p:cNvPr>
                    <p:cNvPicPr preferRelativeResize="0"/>
                    <p:nvPr/>
                  </p:nvPicPr>
                  <p:blipFill>
                    <a:blip r:embed="rId19">
                      <a:alphaModFix/>
                    </a:blip>
                    <a:stretch>
                      <a:fillRect/>
                    </a:stretch>
                  </p:blipFill>
                  <p:spPr>
                    <a:xfrm>
                      <a:off x="5440917" y="4492469"/>
                      <a:ext cx="303012" cy="298992"/>
                    </a:xfrm>
                    <a:prstGeom prst="rect">
                      <a:avLst/>
                    </a:prstGeom>
                    <a:noFill/>
                    <a:ln>
                      <a:noFill/>
                    </a:ln>
                  </p:spPr>
                </p:pic>
              </p:grpSp>
              <p:sp>
                <p:nvSpPr>
                  <p:cNvPr id="60" name="TextBox 59">
                    <a:extLst>
                      <a:ext uri="{FF2B5EF4-FFF2-40B4-BE49-F238E27FC236}">
                        <a16:creationId xmlns:a16="http://schemas.microsoft.com/office/drawing/2014/main" id="{504D7E50-23F4-71C8-AE10-3BF832701ED2}"/>
                      </a:ext>
                    </a:extLst>
                  </p:cNvPr>
                  <p:cNvSpPr txBox="1"/>
                  <p:nvPr/>
                </p:nvSpPr>
                <p:spPr>
                  <a:xfrm>
                    <a:off x="4066791" y="3540951"/>
                    <a:ext cx="1934136" cy="401622"/>
                  </a:xfrm>
                  <a:prstGeom prst="rect">
                    <a:avLst/>
                  </a:prstGeom>
                  <a:noFill/>
                </p:spPr>
                <p:txBody>
                  <a:bodyPr wrap="square" rtlCol="0">
                    <a:spAutoFit/>
                  </a:bodyPr>
                  <a:lstStyle/>
                  <a:p>
                    <a:pPr algn="ctr"/>
                    <a:r>
                      <a:rPr lang="en-CA" sz="1800" dirty="0">
                        <a:latin typeface="+mj-lt"/>
                      </a:rPr>
                      <a:t>Attention map </a:t>
                    </a:r>
                  </a:p>
                </p:txBody>
              </p:sp>
              <p:pic>
                <p:nvPicPr>
                  <p:cNvPr id="61" name="Google Shape;69;p15">
                    <a:extLst>
                      <a:ext uri="{FF2B5EF4-FFF2-40B4-BE49-F238E27FC236}">
                        <a16:creationId xmlns:a16="http://schemas.microsoft.com/office/drawing/2014/main" id="{523453C5-36CB-F45B-04A3-0A4933ABBD13}"/>
                      </a:ext>
                    </a:extLst>
                  </p:cNvPr>
                  <p:cNvPicPr preferRelativeResize="0"/>
                  <p:nvPr/>
                </p:nvPicPr>
                <p:blipFill>
                  <a:blip r:embed="rId17">
                    <a:alphaModFix/>
                  </a:blip>
                  <a:stretch>
                    <a:fillRect/>
                  </a:stretch>
                </p:blipFill>
                <p:spPr>
                  <a:xfrm>
                    <a:off x="6730827" y="3500522"/>
                    <a:ext cx="499175" cy="486454"/>
                  </a:xfrm>
                  <a:prstGeom prst="rect">
                    <a:avLst/>
                  </a:prstGeom>
                  <a:noFill/>
                  <a:ln>
                    <a:noFill/>
                  </a:ln>
                </p:spPr>
              </p:pic>
              <p:sp>
                <p:nvSpPr>
                  <p:cNvPr id="62" name="Rectangle 61">
                    <a:extLst>
                      <a:ext uri="{FF2B5EF4-FFF2-40B4-BE49-F238E27FC236}">
                        <a16:creationId xmlns:a16="http://schemas.microsoft.com/office/drawing/2014/main" id="{53D254F2-1ACC-B08A-311E-45D3CFA7F4D6}"/>
                      </a:ext>
                    </a:extLst>
                  </p:cNvPr>
                  <p:cNvSpPr/>
                  <p:nvPr/>
                </p:nvSpPr>
                <p:spPr>
                  <a:xfrm>
                    <a:off x="3097807" y="1"/>
                    <a:ext cx="7028579" cy="41757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mj-lt"/>
                    </a:endParaRPr>
                  </a:p>
                </p:txBody>
              </p:sp>
              <p:sp>
                <p:nvSpPr>
                  <p:cNvPr id="63" name="TextBox 62">
                    <a:extLst>
                      <a:ext uri="{FF2B5EF4-FFF2-40B4-BE49-F238E27FC236}">
                        <a16:creationId xmlns:a16="http://schemas.microsoft.com/office/drawing/2014/main" id="{4E60988E-71F3-AE90-55D8-54C224078D07}"/>
                      </a:ext>
                    </a:extLst>
                  </p:cNvPr>
                  <p:cNvSpPr txBox="1"/>
                  <p:nvPr/>
                </p:nvSpPr>
                <p:spPr>
                  <a:xfrm>
                    <a:off x="-391620" y="-471031"/>
                    <a:ext cx="3362427" cy="502028"/>
                  </a:xfrm>
                  <a:prstGeom prst="rect">
                    <a:avLst/>
                  </a:prstGeom>
                  <a:noFill/>
                </p:spPr>
                <p:txBody>
                  <a:bodyPr wrap="square" rtlCol="0">
                    <a:spAutoFit/>
                  </a:bodyPr>
                  <a:lstStyle/>
                  <a:p>
                    <a:pPr algn="ctr"/>
                    <a:r>
                      <a:rPr lang="en-CA" sz="2400" dirty="0">
                        <a:latin typeface="+mj-lt"/>
                      </a:rPr>
                      <a:t>Brain sequence</a:t>
                    </a:r>
                  </a:p>
                </p:txBody>
              </p:sp>
              <p:sp>
                <p:nvSpPr>
                  <p:cNvPr id="64" name="TextBox 63">
                    <a:extLst>
                      <a:ext uri="{FF2B5EF4-FFF2-40B4-BE49-F238E27FC236}">
                        <a16:creationId xmlns:a16="http://schemas.microsoft.com/office/drawing/2014/main" id="{01524491-1DD1-0475-167E-7E9AEE6B33B3}"/>
                      </a:ext>
                    </a:extLst>
                  </p:cNvPr>
                  <p:cNvSpPr txBox="1"/>
                  <p:nvPr/>
                </p:nvSpPr>
                <p:spPr>
                  <a:xfrm>
                    <a:off x="9970955" y="-471032"/>
                    <a:ext cx="4056441" cy="502028"/>
                  </a:xfrm>
                  <a:prstGeom prst="rect">
                    <a:avLst/>
                  </a:prstGeom>
                  <a:noFill/>
                </p:spPr>
                <p:txBody>
                  <a:bodyPr wrap="square" rtlCol="0">
                    <a:spAutoFit/>
                  </a:bodyPr>
                  <a:lstStyle/>
                  <a:p>
                    <a:pPr algn="ctr"/>
                    <a:r>
                      <a:rPr lang="en-CA" sz="2400" dirty="0">
                        <a:latin typeface="+mj-lt"/>
                      </a:rPr>
                      <a:t>Behavior sequence</a:t>
                    </a:r>
                  </a:p>
                </p:txBody>
              </p:sp>
              <p:sp>
                <p:nvSpPr>
                  <p:cNvPr id="65" name="Arrow: Bent 64">
                    <a:extLst>
                      <a:ext uri="{FF2B5EF4-FFF2-40B4-BE49-F238E27FC236}">
                        <a16:creationId xmlns:a16="http://schemas.microsoft.com/office/drawing/2014/main" id="{EE311FC6-1B72-6A87-B740-1E24BE11F89A}"/>
                      </a:ext>
                    </a:extLst>
                  </p:cNvPr>
                  <p:cNvSpPr/>
                  <p:nvPr/>
                </p:nvSpPr>
                <p:spPr>
                  <a:xfrm rot="16200000">
                    <a:off x="8815748" y="3192232"/>
                    <a:ext cx="881437" cy="2959045"/>
                  </a:xfrm>
                  <a:prstGeom prst="bentArrow">
                    <a:avLst/>
                  </a:prstGeom>
                  <a:solidFill>
                    <a:srgbClr val="92D050"/>
                  </a:solidFill>
                  <a:ln w="25400">
                    <a:solidFill>
                      <a:srgbClr val="3B5F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solidFill>
                        <a:schemeClr val="tx1"/>
                      </a:solidFill>
                      <a:latin typeface="+mj-lt"/>
                    </a:endParaRPr>
                  </a:p>
                </p:txBody>
              </p:sp>
              <p:sp>
                <p:nvSpPr>
                  <p:cNvPr id="66" name="TextBox 65">
                    <a:extLst>
                      <a:ext uri="{FF2B5EF4-FFF2-40B4-BE49-F238E27FC236}">
                        <a16:creationId xmlns:a16="http://schemas.microsoft.com/office/drawing/2014/main" id="{C1ED43DA-0487-69E9-E257-DDADA5FE8DDE}"/>
                      </a:ext>
                    </a:extLst>
                  </p:cNvPr>
                  <p:cNvSpPr txBox="1"/>
                  <p:nvPr/>
                </p:nvSpPr>
                <p:spPr>
                  <a:xfrm>
                    <a:off x="8346080" y="4440921"/>
                    <a:ext cx="2376816" cy="401622"/>
                  </a:xfrm>
                  <a:prstGeom prst="rect">
                    <a:avLst/>
                  </a:prstGeom>
                  <a:noFill/>
                </p:spPr>
                <p:txBody>
                  <a:bodyPr wrap="square">
                    <a:spAutoFit/>
                  </a:bodyPr>
                  <a:lstStyle/>
                  <a:p>
                    <a:r>
                      <a:rPr lang="en-US" sz="1800" dirty="0">
                        <a:latin typeface="+mj-lt"/>
                        <a:cs typeface="Times New Roman" panose="02020603050405020304" pitchFamily="18" charset="0"/>
                      </a:rPr>
                      <a:t>Adversarial loss</a:t>
                    </a:r>
                    <a:endParaRPr lang="en-CA" sz="1800" dirty="0">
                      <a:latin typeface="+mj-lt"/>
                    </a:endParaRPr>
                  </a:p>
                </p:txBody>
              </p:sp>
            </p:grpSp>
            <p:cxnSp>
              <p:nvCxnSpPr>
                <p:cNvPr id="46" name="Straight Arrow Connector 45">
                  <a:extLst>
                    <a:ext uri="{FF2B5EF4-FFF2-40B4-BE49-F238E27FC236}">
                      <a16:creationId xmlns:a16="http://schemas.microsoft.com/office/drawing/2014/main" id="{07E21ACE-69F6-8678-6045-9BFC0A81EFEB}"/>
                    </a:ext>
                  </a:extLst>
                </p:cNvPr>
                <p:cNvCxnSpPr>
                  <a:cxnSpLocks/>
                </p:cNvCxnSpPr>
                <p:nvPr/>
              </p:nvCxnSpPr>
              <p:spPr>
                <a:xfrm>
                  <a:off x="15335718" y="9366831"/>
                  <a:ext cx="1201266" cy="12613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F5AA9B7-DB8B-3D51-443A-85F9789229B4}"/>
                    </a:ext>
                  </a:extLst>
                </p:cNvPr>
                <p:cNvSpPr txBox="1"/>
                <p:nvPr/>
              </p:nvSpPr>
              <p:spPr>
                <a:xfrm rot="2774037">
                  <a:off x="14916440" y="9960763"/>
                  <a:ext cx="1733319" cy="400110"/>
                </a:xfrm>
                <a:prstGeom prst="rect">
                  <a:avLst/>
                </a:prstGeom>
                <a:noFill/>
              </p:spPr>
              <p:txBody>
                <a:bodyPr wrap="square" rtlCol="0">
                  <a:spAutoFit/>
                </a:bodyPr>
                <a:lstStyle/>
                <a:p>
                  <a:pPr algn="ctr"/>
                  <a:r>
                    <a:rPr lang="en-CA" sz="2000" dirty="0">
                      <a:latin typeface="+mj-lt"/>
                    </a:rPr>
                    <a:t>Time</a:t>
                  </a:r>
                </a:p>
              </p:txBody>
            </p:sp>
            <p:cxnSp>
              <p:nvCxnSpPr>
                <p:cNvPr id="48" name="Straight Arrow Connector 47">
                  <a:extLst>
                    <a:ext uri="{FF2B5EF4-FFF2-40B4-BE49-F238E27FC236}">
                      <a16:creationId xmlns:a16="http://schemas.microsoft.com/office/drawing/2014/main" id="{9EB39F06-F0FB-958C-FC32-3351690F2496}"/>
                    </a:ext>
                  </a:extLst>
                </p:cNvPr>
                <p:cNvCxnSpPr>
                  <a:cxnSpLocks/>
                </p:cNvCxnSpPr>
                <p:nvPr/>
              </p:nvCxnSpPr>
              <p:spPr>
                <a:xfrm>
                  <a:off x="24484383" y="9362492"/>
                  <a:ext cx="1201266" cy="12613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0383634-7488-204F-329F-04ED1509EDC3}"/>
                    </a:ext>
                  </a:extLst>
                </p:cNvPr>
                <p:cNvSpPr txBox="1"/>
                <p:nvPr/>
              </p:nvSpPr>
              <p:spPr>
                <a:xfrm rot="2774037">
                  <a:off x="24065105" y="9956424"/>
                  <a:ext cx="1733319" cy="400110"/>
                </a:xfrm>
                <a:prstGeom prst="rect">
                  <a:avLst/>
                </a:prstGeom>
                <a:noFill/>
              </p:spPr>
              <p:txBody>
                <a:bodyPr wrap="square" rtlCol="0">
                  <a:spAutoFit/>
                </a:bodyPr>
                <a:lstStyle/>
                <a:p>
                  <a:pPr algn="ctr"/>
                  <a:r>
                    <a:rPr lang="en-CA" sz="2000" dirty="0">
                      <a:latin typeface="+mj-lt"/>
                    </a:rPr>
                    <a:t>Time</a:t>
                  </a:r>
                </a:p>
              </p:txBody>
            </p:sp>
            <p:pic>
              <p:nvPicPr>
                <p:cNvPr id="1028" name="Picture 1027" descr="A picture containing screenshot, colorfulness, blur, light&#10;&#10;Description automatically generated">
                  <a:extLst>
                    <a:ext uri="{FF2B5EF4-FFF2-40B4-BE49-F238E27FC236}">
                      <a16:creationId xmlns:a16="http://schemas.microsoft.com/office/drawing/2014/main" id="{3651C8FB-2421-8A7C-842E-8CD5C112A625}"/>
                    </a:ext>
                  </a:extLst>
                </p:cNvPr>
                <p:cNvPicPr>
                  <a:picLocks noChangeAspect="1"/>
                </p:cNvPicPr>
                <p:nvPr/>
              </p:nvPicPr>
              <p:blipFill rotWithShape="1">
                <a:blip r:embed="rId20"/>
                <a:srcRect l="68870" t="10085" r="1793" b="52622"/>
                <a:stretch/>
              </p:blipFill>
              <p:spPr>
                <a:xfrm rot="10800000">
                  <a:off x="20732814" y="10844809"/>
                  <a:ext cx="437184" cy="454611"/>
                </a:xfrm>
                <a:prstGeom prst="rect">
                  <a:avLst/>
                </a:prstGeom>
              </p:spPr>
            </p:pic>
          </p:grpSp>
          <p:pic>
            <p:nvPicPr>
              <p:cNvPr id="1033" name="Picture 1032">
                <a:extLst>
                  <a:ext uri="{FF2B5EF4-FFF2-40B4-BE49-F238E27FC236}">
                    <a16:creationId xmlns:a16="http://schemas.microsoft.com/office/drawing/2014/main" id="{6C281CED-2E6B-40EC-D9EF-29442F5C103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453118" y="20460348"/>
                <a:ext cx="3489535" cy="1063312"/>
              </a:xfrm>
              <a:prstGeom prst="rect">
                <a:avLst/>
              </a:prstGeom>
            </p:spPr>
          </p:pic>
          <p:pic>
            <p:nvPicPr>
              <p:cNvPr id="1034" name="Picture 1033">
                <a:extLst>
                  <a:ext uri="{FF2B5EF4-FFF2-40B4-BE49-F238E27FC236}">
                    <a16:creationId xmlns:a16="http://schemas.microsoft.com/office/drawing/2014/main" id="{8B446BC8-8C0A-FE6A-C87F-E9E873F7A5C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490850" y="21532028"/>
                <a:ext cx="3489535" cy="1063312"/>
              </a:xfrm>
              <a:prstGeom prst="rect">
                <a:avLst/>
              </a:prstGeom>
            </p:spPr>
          </p:pic>
          <p:pic>
            <p:nvPicPr>
              <p:cNvPr id="1035" name="Picture 1034">
                <a:extLst>
                  <a:ext uri="{FF2B5EF4-FFF2-40B4-BE49-F238E27FC236}">
                    <a16:creationId xmlns:a16="http://schemas.microsoft.com/office/drawing/2014/main" id="{71178166-18CE-D600-B657-76C5F776104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519259" y="21523660"/>
                <a:ext cx="3489535" cy="1063312"/>
              </a:xfrm>
              <a:prstGeom prst="rect">
                <a:avLst/>
              </a:prstGeom>
            </p:spPr>
          </p:pic>
          <p:pic>
            <p:nvPicPr>
              <p:cNvPr id="1036" name="Picture 1035">
                <a:extLst>
                  <a:ext uri="{FF2B5EF4-FFF2-40B4-BE49-F238E27FC236}">
                    <a16:creationId xmlns:a16="http://schemas.microsoft.com/office/drawing/2014/main" id="{82B4445B-D66D-E11F-29A3-23FA31BEAC3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519259" y="20460348"/>
                <a:ext cx="3489535" cy="1063312"/>
              </a:xfrm>
              <a:prstGeom prst="rect">
                <a:avLst/>
              </a:prstGeom>
            </p:spPr>
          </p:pic>
          <p:pic>
            <p:nvPicPr>
              <p:cNvPr id="1037" name="Picture 1036">
                <a:extLst>
                  <a:ext uri="{FF2B5EF4-FFF2-40B4-BE49-F238E27FC236}">
                    <a16:creationId xmlns:a16="http://schemas.microsoft.com/office/drawing/2014/main" id="{73D59733-7C76-6C11-D455-81D5030728B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489183" y="20455946"/>
                <a:ext cx="3489535" cy="1063312"/>
              </a:xfrm>
              <a:prstGeom prst="rect">
                <a:avLst/>
              </a:prstGeom>
            </p:spPr>
          </p:pic>
          <p:pic>
            <p:nvPicPr>
              <p:cNvPr id="1038" name="Picture 1037">
                <a:extLst>
                  <a:ext uri="{FF2B5EF4-FFF2-40B4-BE49-F238E27FC236}">
                    <a16:creationId xmlns:a16="http://schemas.microsoft.com/office/drawing/2014/main" id="{1FF61E18-BD9E-8FEC-29DC-71B2E3F7905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453117" y="21523660"/>
                <a:ext cx="3489535" cy="1063312"/>
              </a:xfrm>
              <a:prstGeom prst="rect">
                <a:avLst/>
              </a:prstGeom>
            </p:spPr>
          </p:pic>
          <p:sp>
            <p:nvSpPr>
              <p:cNvPr id="1039" name="TextBox 1038">
                <a:extLst>
                  <a:ext uri="{FF2B5EF4-FFF2-40B4-BE49-F238E27FC236}">
                    <a16:creationId xmlns:a16="http://schemas.microsoft.com/office/drawing/2014/main" id="{469225BF-168B-A4E8-053A-5EBEEC4D46A4}"/>
                  </a:ext>
                </a:extLst>
              </p:cNvPr>
              <p:cNvSpPr txBox="1"/>
              <p:nvPr/>
            </p:nvSpPr>
            <p:spPr>
              <a:xfrm>
                <a:off x="20674308" y="20101058"/>
                <a:ext cx="1027135" cy="338554"/>
              </a:xfrm>
              <a:prstGeom prst="rect">
                <a:avLst/>
              </a:prstGeom>
              <a:noFill/>
            </p:spPr>
            <p:txBody>
              <a:bodyPr wrap="square" rtlCol="0">
                <a:spAutoFit/>
              </a:bodyPr>
              <a:lstStyle/>
              <a:p>
                <a:pPr algn="ctr"/>
                <a:r>
                  <a:rPr lang="en-CA" sz="1600" dirty="0">
                    <a:latin typeface="+mj-lt"/>
                  </a:rPr>
                  <a:t>Fake </a:t>
                </a:r>
              </a:p>
            </p:txBody>
          </p:sp>
          <p:sp>
            <p:nvSpPr>
              <p:cNvPr id="1040" name="TextBox 1039">
                <a:extLst>
                  <a:ext uri="{FF2B5EF4-FFF2-40B4-BE49-F238E27FC236}">
                    <a16:creationId xmlns:a16="http://schemas.microsoft.com/office/drawing/2014/main" id="{32E7D52B-9EE7-A26F-4834-ED19E991B056}"/>
                  </a:ext>
                </a:extLst>
              </p:cNvPr>
              <p:cNvSpPr txBox="1"/>
              <p:nvPr/>
            </p:nvSpPr>
            <p:spPr>
              <a:xfrm>
                <a:off x="21701444" y="20101058"/>
                <a:ext cx="1307349" cy="338554"/>
              </a:xfrm>
              <a:prstGeom prst="rect">
                <a:avLst/>
              </a:prstGeom>
              <a:noFill/>
            </p:spPr>
            <p:txBody>
              <a:bodyPr wrap="square" rtlCol="0">
                <a:spAutoFit/>
              </a:bodyPr>
              <a:lstStyle/>
              <a:p>
                <a:pPr algn="ctr"/>
                <a:r>
                  <a:rPr lang="en-CA" sz="1600" dirty="0">
                    <a:latin typeface="+mj-lt"/>
                  </a:rPr>
                  <a:t>Real </a:t>
                </a:r>
              </a:p>
            </p:txBody>
          </p:sp>
          <p:sp>
            <p:nvSpPr>
              <p:cNvPr id="1041" name="TextBox 1040">
                <a:extLst>
                  <a:ext uri="{FF2B5EF4-FFF2-40B4-BE49-F238E27FC236}">
                    <a16:creationId xmlns:a16="http://schemas.microsoft.com/office/drawing/2014/main" id="{F16BB429-2ADE-0936-69C8-71AF02CE0E18}"/>
                  </a:ext>
                </a:extLst>
              </p:cNvPr>
              <p:cNvSpPr txBox="1"/>
              <p:nvPr/>
            </p:nvSpPr>
            <p:spPr>
              <a:xfrm>
                <a:off x="16704385" y="20101058"/>
                <a:ext cx="1027135" cy="338554"/>
              </a:xfrm>
              <a:prstGeom prst="rect">
                <a:avLst/>
              </a:prstGeom>
              <a:noFill/>
            </p:spPr>
            <p:txBody>
              <a:bodyPr wrap="square" rtlCol="0">
                <a:spAutoFit/>
              </a:bodyPr>
              <a:lstStyle/>
              <a:p>
                <a:pPr algn="ctr"/>
                <a:r>
                  <a:rPr lang="en-CA" sz="1600" dirty="0">
                    <a:latin typeface="+mj-lt"/>
                  </a:rPr>
                  <a:t>Fake </a:t>
                </a:r>
              </a:p>
            </p:txBody>
          </p:sp>
          <p:sp>
            <p:nvSpPr>
              <p:cNvPr id="1042" name="TextBox 1041">
                <a:extLst>
                  <a:ext uri="{FF2B5EF4-FFF2-40B4-BE49-F238E27FC236}">
                    <a16:creationId xmlns:a16="http://schemas.microsoft.com/office/drawing/2014/main" id="{6AEE466D-A1DE-FDFF-1259-3CBDE3034D6F}"/>
                  </a:ext>
                </a:extLst>
              </p:cNvPr>
              <p:cNvSpPr txBox="1"/>
              <p:nvPr/>
            </p:nvSpPr>
            <p:spPr>
              <a:xfrm>
                <a:off x="17731521" y="20101058"/>
                <a:ext cx="1307349" cy="338554"/>
              </a:xfrm>
              <a:prstGeom prst="rect">
                <a:avLst/>
              </a:prstGeom>
              <a:noFill/>
            </p:spPr>
            <p:txBody>
              <a:bodyPr wrap="square" rtlCol="0">
                <a:spAutoFit/>
              </a:bodyPr>
              <a:lstStyle/>
              <a:p>
                <a:pPr algn="ctr"/>
                <a:r>
                  <a:rPr lang="en-CA" sz="1600" dirty="0">
                    <a:latin typeface="+mj-lt"/>
                  </a:rPr>
                  <a:t>Real </a:t>
                </a:r>
              </a:p>
            </p:txBody>
          </p:sp>
          <p:sp>
            <p:nvSpPr>
              <p:cNvPr id="1043" name="TextBox 1042">
                <a:extLst>
                  <a:ext uri="{FF2B5EF4-FFF2-40B4-BE49-F238E27FC236}">
                    <a16:creationId xmlns:a16="http://schemas.microsoft.com/office/drawing/2014/main" id="{67626963-5AA1-A5D3-0522-DD63D2EB2CAE}"/>
                  </a:ext>
                </a:extLst>
              </p:cNvPr>
              <p:cNvSpPr txBox="1"/>
              <p:nvPr/>
            </p:nvSpPr>
            <p:spPr>
              <a:xfrm>
                <a:off x="15339291" y="20100393"/>
                <a:ext cx="1399507" cy="338554"/>
              </a:xfrm>
              <a:prstGeom prst="rect">
                <a:avLst/>
              </a:prstGeom>
              <a:noFill/>
            </p:spPr>
            <p:txBody>
              <a:bodyPr wrap="square" rtlCol="0">
                <a:spAutoFit/>
              </a:bodyPr>
              <a:lstStyle/>
              <a:p>
                <a:pPr algn="ctr"/>
                <a:r>
                  <a:rPr lang="en-CA" sz="1600" dirty="0">
                    <a:latin typeface="+mj-lt"/>
                  </a:rPr>
                  <a:t>Attention</a:t>
                </a:r>
              </a:p>
            </p:txBody>
          </p:sp>
          <p:sp>
            <p:nvSpPr>
              <p:cNvPr id="1044" name="TextBox 1043">
                <a:extLst>
                  <a:ext uri="{FF2B5EF4-FFF2-40B4-BE49-F238E27FC236}">
                    <a16:creationId xmlns:a16="http://schemas.microsoft.com/office/drawing/2014/main" id="{EA43784E-ABBA-75D3-7527-33248C277502}"/>
                  </a:ext>
                </a:extLst>
              </p:cNvPr>
              <p:cNvSpPr txBox="1"/>
              <p:nvPr/>
            </p:nvSpPr>
            <p:spPr>
              <a:xfrm>
                <a:off x="19380962" y="20100393"/>
                <a:ext cx="1399507" cy="338554"/>
              </a:xfrm>
              <a:prstGeom prst="rect">
                <a:avLst/>
              </a:prstGeom>
              <a:noFill/>
            </p:spPr>
            <p:txBody>
              <a:bodyPr wrap="square" rtlCol="0">
                <a:spAutoFit/>
              </a:bodyPr>
              <a:lstStyle/>
              <a:p>
                <a:pPr algn="ctr"/>
                <a:r>
                  <a:rPr lang="en-CA" sz="1600" dirty="0">
                    <a:latin typeface="+mj-lt"/>
                  </a:rPr>
                  <a:t>Attention</a:t>
                </a:r>
              </a:p>
            </p:txBody>
          </p:sp>
          <p:graphicFrame>
            <p:nvGraphicFramePr>
              <p:cNvPr id="1046" name="Chart 1045">
                <a:extLst>
                  <a:ext uri="{FF2B5EF4-FFF2-40B4-BE49-F238E27FC236}">
                    <a16:creationId xmlns:a16="http://schemas.microsoft.com/office/drawing/2014/main" id="{3668E066-0B06-66E7-867F-E48A5471EB8F}"/>
                  </a:ext>
                </a:extLst>
              </p:cNvPr>
              <p:cNvGraphicFramePr>
                <a:graphicFrameLocks/>
              </p:cNvGraphicFramePr>
              <p:nvPr>
                <p:extLst>
                  <p:ext uri="{D42A27DB-BD31-4B8C-83A1-F6EECF244321}">
                    <p14:modId xmlns:p14="http://schemas.microsoft.com/office/powerpoint/2010/main" val="2325842432"/>
                  </p:ext>
                </p:extLst>
              </p:nvPr>
            </p:nvGraphicFramePr>
            <p:xfrm>
              <a:off x="22781067" y="27085240"/>
              <a:ext cx="4572000" cy="2743200"/>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1047" name="Chart 1046">
                <a:extLst>
                  <a:ext uri="{FF2B5EF4-FFF2-40B4-BE49-F238E27FC236}">
                    <a16:creationId xmlns:a16="http://schemas.microsoft.com/office/drawing/2014/main" id="{877F6E16-BED9-7C18-813F-1604A06FC78A}"/>
                  </a:ext>
                </a:extLst>
              </p:cNvPr>
              <p:cNvGraphicFramePr>
                <a:graphicFrameLocks/>
              </p:cNvGraphicFramePr>
              <p:nvPr>
                <p:extLst>
                  <p:ext uri="{D42A27DB-BD31-4B8C-83A1-F6EECF244321}">
                    <p14:modId xmlns:p14="http://schemas.microsoft.com/office/powerpoint/2010/main" val="3921382915"/>
                  </p:ext>
                </p:extLst>
              </p:nvPr>
            </p:nvGraphicFramePr>
            <p:xfrm>
              <a:off x="22781067" y="23884840"/>
              <a:ext cx="4572000" cy="2743200"/>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1048" name="Chart 1047">
                <a:extLst>
                  <a:ext uri="{FF2B5EF4-FFF2-40B4-BE49-F238E27FC236}">
                    <a16:creationId xmlns:a16="http://schemas.microsoft.com/office/drawing/2014/main" id="{E3F5DE95-E4B3-6BE3-E112-2D0ACD783342}"/>
                  </a:ext>
                </a:extLst>
              </p:cNvPr>
              <p:cNvGraphicFramePr>
                <a:graphicFrameLocks/>
              </p:cNvGraphicFramePr>
              <p:nvPr>
                <p:extLst>
                  <p:ext uri="{D42A27DB-BD31-4B8C-83A1-F6EECF244321}">
                    <p14:modId xmlns:p14="http://schemas.microsoft.com/office/powerpoint/2010/main" val="3409736899"/>
                  </p:ext>
                </p:extLst>
              </p:nvPr>
            </p:nvGraphicFramePr>
            <p:xfrm>
              <a:off x="16913666" y="27085240"/>
              <a:ext cx="4572000" cy="2743200"/>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1049" name="Chart 1048">
                <a:extLst>
                  <a:ext uri="{FF2B5EF4-FFF2-40B4-BE49-F238E27FC236}">
                    <a16:creationId xmlns:a16="http://schemas.microsoft.com/office/drawing/2014/main" id="{698AA034-5FE4-59D7-B587-6017A5EE1EC8}"/>
                  </a:ext>
                </a:extLst>
              </p:cNvPr>
              <p:cNvGraphicFramePr>
                <a:graphicFrameLocks/>
              </p:cNvGraphicFramePr>
              <p:nvPr>
                <p:extLst>
                  <p:ext uri="{D42A27DB-BD31-4B8C-83A1-F6EECF244321}">
                    <p14:modId xmlns:p14="http://schemas.microsoft.com/office/powerpoint/2010/main" val="1363083119"/>
                  </p:ext>
                </p:extLst>
              </p:nvPr>
            </p:nvGraphicFramePr>
            <p:xfrm>
              <a:off x="16913666" y="23884840"/>
              <a:ext cx="4572000" cy="2743200"/>
            </p:xfrm>
            <a:graphic>
              <a:graphicData uri="http://schemas.openxmlformats.org/drawingml/2006/chart">
                <c:chart xmlns:c="http://schemas.openxmlformats.org/drawingml/2006/chart" xmlns:r="http://schemas.openxmlformats.org/officeDocument/2006/relationships" r:id="rId30"/>
              </a:graphicData>
            </a:graphic>
          </p:graphicFrame>
          <p:sp>
            <p:nvSpPr>
              <p:cNvPr id="1050" name="TextBox 1049">
                <a:extLst>
                  <a:ext uri="{FF2B5EF4-FFF2-40B4-BE49-F238E27FC236}">
                    <a16:creationId xmlns:a16="http://schemas.microsoft.com/office/drawing/2014/main" id="{AD92F65A-3020-58BB-3D46-7CB4C846F93B}"/>
                  </a:ext>
                </a:extLst>
              </p:cNvPr>
              <p:cNvSpPr txBox="1"/>
              <p:nvPr/>
            </p:nvSpPr>
            <p:spPr>
              <a:xfrm>
                <a:off x="20692101" y="23884840"/>
                <a:ext cx="793565" cy="307777"/>
              </a:xfrm>
              <a:prstGeom prst="rect">
                <a:avLst/>
              </a:prstGeom>
              <a:noFill/>
            </p:spPr>
            <p:txBody>
              <a:bodyPr wrap="square" rtlCol="0">
                <a:spAutoFit/>
              </a:bodyPr>
              <a:lstStyle/>
              <a:p>
                <a:r>
                  <a:rPr lang="en-CA" dirty="0">
                    <a:latin typeface="+mj-lt"/>
                  </a:rPr>
                  <a:t>80.3%</a:t>
                </a:r>
              </a:p>
            </p:txBody>
          </p:sp>
          <p:sp>
            <p:nvSpPr>
              <p:cNvPr id="1051" name="TextBox 1050">
                <a:extLst>
                  <a:ext uri="{FF2B5EF4-FFF2-40B4-BE49-F238E27FC236}">
                    <a16:creationId xmlns:a16="http://schemas.microsoft.com/office/drawing/2014/main" id="{AEEEA138-5D7E-2977-D112-A13BB6A74936}"/>
                  </a:ext>
                </a:extLst>
              </p:cNvPr>
              <p:cNvSpPr txBox="1"/>
              <p:nvPr/>
            </p:nvSpPr>
            <p:spPr>
              <a:xfrm>
                <a:off x="26107946" y="23884840"/>
                <a:ext cx="793565" cy="307777"/>
              </a:xfrm>
              <a:prstGeom prst="rect">
                <a:avLst/>
              </a:prstGeom>
              <a:noFill/>
            </p:spPr>
            <p:txBody>
              <a:bodyPr wrap="square" rtlCol="0">
                <a:spAutoFit/>
              </a:bodyPr>
              <a:lstStyle/>
              <a:p>
                <a:r>
                  <a:rPr lang="en-CA" dirty="0">
                    <a:latin typeface="+mj-lt"/>
                  </a:rPr>
                  <a:t>33.5%</a:t>
                </a:r>
              </a:p>
            </p:txBody>
          </p:sp>
          <p:sp>
            <p:nvSpPr>
              <p:cNvPr id="1052" name="TextBox 1051">
                <a:extLst>
                  <a:ext uri="{FF2B5EF4-FFF2-40B4-BE49-F238E27FC236}">
                    <a16:creationId xmlns:a16="http://schemas.microsoft.com/office/drawing/2014/main" id="{C16F7E37-850F-AA91-88EC-206D6CC27781}"/>
                  </a:ext>
                </a:extLst>
              </p:cNvPr>
              <p:cNvSpPr txBox="1"/>
              <p:nvPr/>
            </p:nvSpPr>
            <p:spPr>
              <a:xfrm>
                <a:off x="26107946" y="27131617"/>
                <a:ext cx="793565" cy="307777"/>
              </a:xfrm>
              <a:prstGeom prst="rect">
                <a:avLst/>
              </a:prstGeom>
              <a:noFill/>
            </p:spPr>
            <p:txBody>
              <a:bodyPr wrap="square" rtlCol="0">
                <a:spAutoFit/>
              </a:bodyPr>
              <a:lstStyle/>
              <a:p>
                <a:r>
                  <a:rPr lang="en-CA" dirty="0">
                    <a:latin typeface="+mj-lt"/>
                  </a:rPr>
                  <a:t>44.1%</a:t>
                </a:r>
              </a:p>
            </p:txBody>
          </p:sp>
          <p:sp>
            <p:nvSpPr>
              <p:cNvPr id="1053" name="TextBox 1052">
                <a:extLst>
                  <a:ext uri="{FF2B5EF4-FFF2-40B4-BE49-F238E27FC236}">
                    <a16:creationId xmlns:a16="http://schemas.microsoft.com/office/drawing/2014/main" id="{7411E686-F188-7C71-0C14-787FB3BC17B8}"/>
                  </a:ext>
                </a:extLst>
              </p:cNvPr>
              <p:cNvSpPr txBox="1"/>
              <p:nvPr/>
            </p:nvSpPr>
            <p:spPr>
              <a:xfrm>
                <a:off x="20692100" y="27127194"/>
                <a:ext cx="793565" cy="307777"/>
              </a:xfrm>
              <a:prstGeom prst="rect">
                <a:avLst/>
              </a:prstGeom>
              <a:noFill/>
            </p:spPr>
            <p:txBody>
              <a:bodyPr wrap="square" rtlCol="0">
                <a:spAutoFit/>
              </a:bodyPr>
              <a:lstStyle/>
              <a:p>
                <a:r>
                  <a:rPr lang="en-CA" dirty="0">
                    <a:latin typeface="+mj-lt"/>
                  </a:rPr>
                  <a:t>7.2%</a:t>
                </a:r>
              </a:p>
            </p:txBody>
          </p:sp>
          <p:sp>
            <p:nvSpPr>
              <p:cNvPr id="1054" name="TextBox 1053">
                <a:extLst>
                  <a:ext uri="{FF2B5EF4-FFF2-40B4-BE49-F238E27FC236}">
                    <a16:creationId xmlns:a16="http://schemas.microsoft.com/office/drawing/2014/main" id="{7C866812-C460-A58C-21D7-3DA3EB0EFF79}"/>
                  </a:ext>
                </a:extLst>
              </p:cNvPr>
              <p:cNvSpPr txBox="1"/>
              <p:nvPr/>
            </p:nvSpPr>
            <p:spPr>
              <a:xfrm>
                <a:off x="24648584" y="20100393"/>
                <a:ext cx="1027135" cy="338554"/>
              </a:xfrm>
              <a:prstGeom prst="rect">
                <a:avLst/>
              </a:prstGeom>
              <a:noFill/>
            </p:spPr>
            <p:txBody>
              <a:bodyPr wrap="square" rtlCol="0">
                <a:spAutoFit/>
              </a:bodyPr>
              <a:lstStyle/>
              <a:p>
                <a:pPr algn="ctr"/>
                <a:r>
                  <a:rPr lang="en-CA" sz="1600" dirty="0">
                    <a:latin typeface="+mj-lt"/>
                  </a:rPr>
                  <a:t>Fake </a:t>
                </a:r>
              </a:p>
            </p:txBody>
          </p:sp>
          <p:sp>
            <p:nvSpPr>
              <p:cNvPr id="1055" name="TextBox 1054">
                <a:extLst>
                  <a:ext uri="{FF2B5EF4-FFF2-40B4-BE49-F238E27FC236}">
                    <a16:creationId xmlns:a16="http://schemas.microsoft.com/office/drawing/2014/main" id="{C8AAEF41-73AD-F69A-BC28-6D4DED545F6D}"/>
                  </a:ext>
                </a:extLst>
              </p:cNvPr>
              <p:cNvSpPr txBox="1"/>
              <p:nvPr/>
            </p:nvSpPr>
            <p:spPr>
              <a:xfrm>
                <a:off x="25675720" y="20100393"/>
                <a:ext cx="1307349" cy="338554"/>
              </a:xfrm>
              <a:prstGeom prst="rect">
                <a:avLst/>
              </a:prstGeom>
              <a:noFill/>
            </p:spPr>
            <p:txBody>
              <a:bodyPr wrap="square" rtlCol="0">
                <a:spAutoFit/>
              </a:bodyPr>
              <a:lstStyle/>
              <a:p>
                <a:pPr algn="ctr"/>
                <a:r>
                  <a:rPr lang="en-CA" sz="1600" dirty="0">
                    <a:latin typeface="+mj-lt"/>
                  </a:rPr>
                  <a:t>Real </a:t>
                </a:r>
              </a:p>
            </p:txBody>
          </p:sp>
          <p:sp>
            <p:nvSpPr>
              <p:cNvPr id="1056" name="TextBox 1055">
                <a:extLst>
                  <a:ext uri="{FF2B5EF4-FFF2-40B4-BE49-F238E27FC236}">
                    <a16:creationId xmlns:a16="http://schemas.microsoft.com/office/drawing/2014/main" id="{A1CAE482-F4BF-72D7-09A4-55CC8D5EF8BC}"/>
                  </a:ext>
                </a:extLst>
              </p:cNvPr>
              <p:cNvSpPr txBox="1"/>
              <p:nvPr/>
            </p:nvSpPr>
            <p:spPr>
              <a:xfrm>
                <a:off x="23355238" y="20099728"/>
                <a:ext cx="1399507" cy="338554"/>
              </a:xfrm>
              <a:prstGeom prst="rect">
                <a:avLst/>
              </a:prstGeom>
              <a:noFill/>
            </p:spPr>
            <p:txBody>
              <a:bodyPr wrap="square" rtlCol="0">
                <a:spAutoFit/>
              </a:bodyPr>
              <a:lstStyle/>
              <a:p>
                <a:pPr algn="ctr"/>
                <a:r>
                  <a:rPr lang="en-CA" sz="1600" dirty="0">
                    <a:latin typeface="+mj-lt"/>
                  </a:rPr>
                  <a:t>Attention</a:t>
                </a:r>
              </a:p>
            </p:txBody>
          </p:sp>
          <p:sp>
            <p:nvSpPr>
              <p:cNvPr id="1058" name="TextBox 1057">
                <a:extLst>
                  <a:ext uri="{FF2B5EF4-FFF2-40B4-BE49-F238E27FC236}">
                    <a16:creationId xmlns:a16="http://schemas.microsoft.com/office/drawing/2014/main" id="{F82E4C73-0584-88C8-B051-33C506AB1289}"/>
                  </a:ext>
                </a:extLst>
              </p:cNvPr>
              <p:cNvSpPr txBox="1"/>
              <p:nvPr/>
            </p:nvSpPr>
            <p:spPr>
              <a:xfrm>
                <a:off x="15354301" y="22829416"/>
                <a:ext cx="11766452" cy="461665"/>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n-US" sz="2400" b="1" dirty="0">
                    <a:solidFill>
                      <a:schemeClr val="dk1"/>
                    </a:solidFill>
                    <a:latin typeface="+mj-lt"/>
                    <a:ea typeface="Calibri"/>
                    <a:cs typeface="Calibri"/>
                    <a:sym typeface="Calibri"/>
                  </a:rPr>
                  <a:t>Quantification of behavioral category prediction accuracy by human raters.</a:t>
                </a:r>
                <a:endParaRPr lang="en-US" sz="1200" b="1" dirty="0">
                  <a:latin typeface="+mj-lt"/>
                  <a:ea typeface="Calibri"/>
                  <a:cs typeface="Calibri"/>
                  <a:sym typeface="Calibri"/>
                </a:endParaRPr>
              </a:p>
            </p:txBody>
          </p:sp>
          <p:pic>
            <p:nvPicPr>
              <p:cNvPr id="1060" name="Picture 1059" descr="A picture containing blur&#10;&#10;Description automatically generated">
                <a:extLst>
                  <a:ext uri="{FF2B5EF4-FFF2-40B4-BE49-F238E27FC236}">
                    <a16:creationId xmlns:a16="http://schemas.microsoft.com/office/drawing/2014/main" id="{DC894BA9-5906-5E46-9F8C-8A936F40899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5427662" y="23398065"/>
                <a:ext cx="2418105" cy="806036"/>
              </a:xfrm>
              <a:prstGeom prst="rect">
                <a:avLst/>
              </a:prstGeom>
            </p:spPr>
          </p:pic>
          <p:pic>
            <p:nvPicPr>
              <p:cNvPr id="1061" name="Picture 1060" descr="A picture containing blur&#10;&#10;Description automatically generated">
                <a:extLst>
                  <a:ext uri="{FF2B5EF4-FFF2-40B4-BE49-F238E27FC236}">
                    <a16:creationId xmlns:a16="http://schemas.microsoft.com/office/drawing/2014/main" id="{807822E1-B6EF-50F8-8AE9-B97837301CE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5460921" y="26614019"/>
                <a:ext cx="2353758" cy="784586"/>
              </a:xfrm>
              <a:prstGeom prst="rect">
                <a:avLst/>
              </a:prstGeom>
            </p:spPr>
          </p:pic>
          <p:pic>
            <p:nvPicPr>
              <p:cNvPr id="1062" name="Picture 1061">
                <a:extLst>
                  <a:ext uri="{FF2B5EF4-FFF2-40B4-BE49-F238E27FC236}">
                    <a16:creationId xmlns:a16="http://schemas.microsoft.com/office/drawing/2014/main" id="{B86D3314-B7AA-5E7E-0AF8-D25DA36AC0A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1741402" y="26609838"/>
                <a:ext cx="2353758" cy="784586"/>
              </a:xfrm>
              <a:prstGeom prst="rect">
                <a:avLst/>
              </a:prstGeom>
            </p:spPr>
          </p:pic>
          <p:pic>
            <p:nvPicPr>
              <p:cNvPr id="1063" name="Picture 1062">
                <a:extLst>
                  <a:ext uri="{FF2B5EF4-FFF2-40B4-BE49-F238E27FC236}">
                    <a16:creationId xmlns:a16="http://schemas.microsoft.com/office/drawing/2014/main" id="{DCDCA306-5F3F-4813-A827-DDEECDB4934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1741401" y="23419515"/>
                <a:ext cx="2353759" cy="784586"/>
              </a:xfrm>
              <a:prstGeom prst="rect">
                <a:avLst/>
              </a:prstGeom>
            </p:spPr>
          </p:pic>
          <p:pic>
            <p:nvPicPr>
              <p:cNvPr id="1064" name="Picture 2">
                <a:extLst>
                  <a:ext uri="{FF2B5EF4-FFF2-40B4-BE49-F238E27FC236}">
                    <a16:creationId xmlns:a16="http://schemas.microsoft.com/office/drawing/2014/main" id="{F98F6ABF-B41C-66FB-5A5B-E71B88A721F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9108277" y="7317067"/>
                <a:ext cx="348615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065B61F0-D2A3-0638-864D-4CCCEA621377}"/>
                  </a:ext>
                </a:extLst>
              </p:cNvPr>
              <p:cNvSpPr txBox="1"/>
              <p:nvPr/>
            </p:nvSpPr>
            <p:spPr>
              <a:xfrm>
                <a:off x="29108277" y="6977985"/>
                <a:ext cx="3486150" cy="307777"/>
              </a:xfrm>
              <a:prstGeom prst="rect">
                <a:avLst/>
              </a:prstGeom>
              <a:noFill/>
            </p:spPr>
            <p:txBody>
              <a:bodyPr wrap="square">
                <a:spAutoFit/>
              </a:bodyPr>
              <a:lstStyle/>
              <a:p>
                <a:pPr algn="ctr"/>
                <a:r>
                  <a:rPr lang="en-CA" dirty="0">
                    <a:latin typeface="+mj-lt"/>
                  </a:rPr>
                  <a:t>Running on the wheel task</a:t>
                </a:r>
              </a:p>
            </p:txBody>
          </p:sp>
          <p:sp>
            <p:nvSpPr>
              <p:cNvPr id="1066" name="TextBox 1065">
                <a:extLst>
                  <a:ext uri="{FF2B5EF4-FFF2-40B4-BE49-F238E27FC236}">
                    <a16:creationId xmlns:a16="http://schemas.microsoft.com/office/drawing/2014/main" id="{2D70EF62-8989-CE61-1E5F-DC533EDF8DF0}"/>
                  </a:ext>
                </a:extLst>
              </p:cNvPr>
              <p:cNvSpPr txBox="1"/>
              <p:nvPr/>
            </p:nvSpPr>
            <p:spPr>
              <a:xfrm>
                <a:off x="39839462" y="9572573"/>
                <a:ext cx="2761213" cy="1169551"/>
              </a:xfrm>
              <a:prstGeom prst="rect">
                <a:avLst/>
              </a:prstGeom>
              <a:noFill/>
            </p:spPr>
            <p:txBody>
              <a:bodyPr wrap="square">
                <a:spAutoFit/>
              </a:bodyPr>
              <a:lstStyle/>
              <a:p>
                <a:r>
                  <a:rPr lang="en-US" b="0" dirty="0">
                    <a:solidFill>
                      <a:schemeClr val="tx1"/>
                    </a:solidFill>
                    <a:effectLst/>
                    <a:latin typeface="+mj-lt"/>
                  </a:rPr>
                  <a:t># precision:</a:t>
                </a:r>
              </a:p>
              <a:p>
                <a:r>
                  <a:rPr lang="en-US" b="0" dirty="0">
                    <a:solidFill>
                      <a:schemeClr val="tx1"/>
                    </a:solidFill>
                    <a:effectLst/>
                    <a:latin typeface="+mj-lt"/>
                  </a:rPr>
                  <a:t>(True positive-TP / [TP + False positive-FP] )</a:t>
                </a:r>
              </a:p>
              <a:p>
                <a:r>
                  <a:rPr lang="en-US" b="0" dirty="0">
                    <a:solidFill>
                      <a:schemeClr val="tx1"/>
                    </a:solidFill>
                    <a:effectLst/>
                    <a:latin typeface="+mj-lt"/>
                  </a:rPr>
                  <a:t># recall:</a:t>
                </a:r>
              </a:p>
              <a:p>
                <a:r>
                  <a:rPr lang="en-US" b="0" dirty="0">
                    <a:solidFill>
                      <a:schemeClr val="tx1"/>
                    </a:solidFill>
                    <a:effectLst/>
                    <a:latin typeface="+mj-lt"/>
                  </a:rPr>
                  <a:t>( TP / [TP + False negative-FN] )</a:t>
                </a:r>
              </a:p>
            </p:txBody>
          </p:sp>
          <p:pic>
            <p:nvPicPr>
              <p:cNvPr id="1067" name="Picture 4">
                <a:extLst>
                  <a:ext uri="{FF2B5EF4-FFF2-40B4-BE49-F238E27FC236}">
                    <a16:creationId xmlns:a16="http://schemas.microsoft.com/office/drawing/2014/main" id="{C5F27AE5-E14B-4A5E-838A-0976A958FD3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7111870" y="7298017"/>
                <a:ext cx="3486150" cy="3067050"/>
              </a:xfrm>
              <a:prstGeom prst="rect">
                <a:avLst/>
              </a:prstGeom>
              <a:noFill/>
              <a:extLst>
                <a:ext uri="{909E8E84-426E-40DD-AFC4-6F175D3DCCD1}">
                  <a14:hiddenFill xmlns:a14="http://schemas.microsoft.com/office/drawing/2010/main">
                    <a:solidFill>
                      <a:srgbClr val="FFFFFF"/>
                    </a:solidFill>
                  </a14:hiddenFill>
                </a:ext>
              </a:extLst>
            </p:spPr>
          </p:pic>
          <p:sp>
            <p:nvSpPr>
              <p:cNvPr id="1068" name="TextBox 1067">
                <a:extLst>
                  <a:ext uri="{FF2B5EF4-FFF2-40B4-BE49-F238E27FC236}">
                    <a16:creationId xmlns:a16="http://schemas.microsoft.com/office/drawing/2014/main" id="{978732F0-82E2-B307-0FB6-C005E47EF672}"/>
                  </a:ext>
                </a:extLst>
              </p:cNvPr>
              <p:cNvSpPr txBox="1"/>
              <p:nvPr/>
            </p:nvSpPr>
            <p:spPr>
              <a:xfrm>
                <a:off x="37111869" y="6972360"/>
                <a:ext cx="3392976" cy="307777"/>
              </a:xfrm>
              <a:prstGeom prst="rect">
                <a:avLst/>
              </a:prstGeom>
              <a:noFill/>
            </p:spPr>
            <p:txBody>
              <a:bodyPr wrap="square">
                <a:spAutoFit/>
              </a:bodyPr>
              <a:lstStyle/>
              <a:p>
                <a:pPr algn="ctr"/>
                <a:r>
                  <a:rPr lang="en-CA" dirty="0">
                    <a:latin typeface="+mj-lt"/>
                  </a:rPr>
                  <a:t>Brain and behavior not aligned</a:t>
                </a:r>
              </a:p>
            </p:txBody>
          </p:sp>
          <p:pic>
            <p:nvPicPr>
              <p:cNvPr id="1069" name="Picture 6">
                <a:extLst>
                  <a:ext uri="{FF2B5EF4-FFF2-40B4-BE49-F238E27FC236}">
                    <a16:creationId xmlns:a16="http://schemas.microsoft.com/office/drawing/2014/main" id="{D7C3F10E-9D20-593C-AFF7-B21A8F4C6B10}"/>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3110073" y="7320632"/>
                <a:ext cx="348615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70" name="TextBox 1069">
                <a:extLst>
                  <a:ext uri="{FF2B5EF4-FFF2-40B4-BE49-F238E27FC236}">
                    <a16:creationId xmlns:a16="http://schemas.microsoft.com/office/drawing/2014/main" id="{2A9B0FE4-6AD8-3DA3-CC0E-3FD82801C70B}"/>
                  </a:ext>
                </a:extLst>
              </p:cNvPr>
              <p:cNvSpPr txBox="1"/>
              <p:nvPr/>
            </p:nvSpPr>
            <p:spPr>
              <a:xfrm>
                <a:off x="33110071" y="6981820"/>
                <a:ext cx="3486151" cy="307777"/>
              </a:xfrm>
              <a:prstGeom prst="rect">
                <a:avLst/>
              </a:prstGeom>
              <a:noFill/>
            </p:spPr>
            <p:txBody>
              <a:bodyPr wrap="square">
                <a:spAutoFit/>
              </a:bodyPr>
              <a:lstStyle/>
              <a:p>
                <a:pPr algn="ctr"/>
                <a:r>
                  <a:rPr lang="en-CA" dirty="0">
                    <a:latin typeface="+mj-lt"/>
                  </a:rPr>
                  <a:t>Reaching for water task</a:t>
                </a:r>
              </a:p>
            </p:txBody>
          </p:sp>
          <p:pic>
            <p:nvPicPr>
              <p:cNvPr id="1074" name="Picture 1073" descr="A picture containing blur&#10;&#10;Description automatically generated">
                <a:extLst>
                  <a:ext uri="{FF2B5EF4-FFF2-40B4-BE49-F238E27FC236}">
                    <a16:creationId xmlns:a16="http://schemas.microsoft.com/office/drawing/2014/main" id="{7505E270-6DC8-4C20-5467-A7FF34DAECF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3773322" y="11722051"/>
                <a:ext cx="4148981" cy="1382994"/>
              </a:xfrm>
              <a:prstGeom prst="rect">
                <a:avLst/>
              </a:prstGeom>
            </p:spPr>
          </p:pic>
          <p:pic>
            <p:nvPicPr>
              <p:cNvPr id="1075" name="Picture 1074" descr="A picture containing blur&#10;&#10;Description automatically generated">
                <a:extLst>
                  <a:ext uri="{FF2B5EF4-FFF2-40B4-BE49-F238E27FC236}">
                    <a16:creationId xmlns:a16="http://schemas.microsoft.com/office/drawing/2014/main" id="{E22DF36D-5AFB-4074-7CAA-5AEE5DCDA12B}"/>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9121603" y="11711689"/>
                <a:ext cx="4133453" cy="1377818"/>
              </a:xfrm>
              <a:prstGeom prst="rect">
                <a:avLst/>
              </a:prstGeom>
            </p:spPr>
          </p:pic>
          <p:pic>
            <p:nvPicPr>
              <p:cNvPr id="1076" name="Picture 1075" descr="A picture containing blur&#10;&#10;Description automatically generated">
                <a:extLst>
                  <a:ext uri="{FF2B5EF4-FFF2-40B4-BE49-F238E27FC236}">
                    <a16:creationId xmlns:a16="http://schemas.microsoft.com/office/drawing/2014/main" id="{CE87BFF6-ABA0-0CB2-C6E2-B048C891C5C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9121603" y="13105045"/>
                <a:ext cx="4133464" cy="1377822"/>
              </a:xfrm>
              <a:prstGeom prst="rect">
                <a:avLst/>
              </a:prstGeom>
            </p:spPr>
          </p:pic>
          <p:pic>
            <p:nvPicPr>
              <p:cNvPr id="1077" name="Picture 1076">
                <a:extLst>
                  <a:ext uri="{FF2B5EF4-FFF2-40B4-BE49-F238E27FC236}">
                    <a16:creationId xmlns:a16="http://schemas.microsoft.com/office/drawing/2014/main" id="{C2CA6790-F589-BDFF-83A9-BDA0BB47373F}"/>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3773322" y="13112476"/>
                <a:ext cx="4148981" cy="1382995"/>
              </a:xfrm>
              <a:prstGeom prst="rect">
                <a:avLst/>
              </a:prstGeom>
            </p:spPr>
          </p:pic>
          <p:sp>
            <p:nvSpPr>
              <p:cNvPr id="1081" name="TextBox 1080">
                <a:extLst>
                  <a:ext uri="{FF2B5EF4-FFF2-40B4-BE49-F238E27FC236}">
                    <a16:creationId xmlns:a16="http://schemas.microsoft.com/office/drawing/2014/main" id="{3090BFD5-55D4-DAC3-CB0F-9DAFD577CD5B}"/>
                  </a:ext>
                </a:extLst>
              </p:cNvPr>
              <p:cNvSpPr txBox="1"/>
              <p:nvPr/>
            </p:nvSpPr>
            <p:spPr>
              <a:xfrm>
                <a:off x="30353448" y="11221276"/>
                <a:ext cx="1669774" cy="461665"/>
              </a:xfrm>
              <a:prstGeom prst="rect">
                <a:avLst/>
              </a:prstGeom>
              <a:noFill/>
            </p:spPr>
            <p:txBody>
              <a:bodyPr wrap="square" rtlCol="0">
                <a:spAutoFit/>
              </a:bodyPr>
              <a:lstStyle/>
              <a:p>
                <a:pPr algn="ctr"/>
                <a:r>
                  <a:rPr lang="en-CA" sz="2400" dirty="0">
                    <a:latin typeface="+mj-lt"/>
                  </a:rPr>
                  <a:t>Fake</a:t>
                </a:r>
              </a:p>
            </p:txBody>
          </p:sp>
          <p:sp>
            <p:nvSpPr>
              <p:cNvPr id="1082" name="TextBox 1081">
                <a:extLst>
                  <a:ext uri="{FF2B5EF4-FFF2-40B4-BE49-F238E27FC236}">
                    <a16:creationId xmlns:a16="http://schemas.microsoft.com/office/drawing/2014/main" id="{71C35A38-5419-27AF-A014-163B3443C8D8}"/>
                  </a:ext>
                </a:extLst>
              </p:cNvPr>
              <p:cNvSpPr txBox="1"/>
              <p:nvPr/>
            </p:nvSpPr>
            <p:spPr>
              <a:xfrm>
                <a:off x="31764856" y="11219779"/>
                <a:ext cx="1669774" cy="461665"/>
              </a:xfrm>
              <a:prstGeom prst="rect">
                <a:avLst/>
              </a:prstGeom>
              <a:noFill/>
            </p:spPr>
            <p:txBody>
              <a:bodyPr wrap="square" rtlCol="0">
                <a:spAutoFit/>
              </a:bodyPr>
              <a:lstStyle/>
              <a:p>
                <a:pPr algn="ctr"/>
                <a:r>
                  <a:rPr lang="en-CA" sz="2400" dirty="0">
                    <a:latin typeface="+mj-lt"/>
                  </a:rPr>
                  <a:t>Real</a:t>
                </a:r>
              </a:p>
            </p:txBody>
          </p:sp>
          <p:pic>
            <p:nvPicPr>
              <p:cNvPr id="1084" name="Picture 1083" descr="A picture containing image, close, blur&#10;&#10;Description automatically generated">
                <a:extLst>
                  <a:ext uri="{FF2B5EF4-FFF2-40B4-BE49-F238E27FC236}">
                    <a16:creationId xmlns:a16="http://schemas.microsoft.com/office/drawing/2014/main" id="{7C27FA93-3D02-7BCD-E228-8BE62F856845}"/>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8464039" y="11716000"/>
                <a:ext cx="4117867" cy="1372622"/>
              </a:xfrm>
              <a:prstGeom prst="rect">
                <a:avLst/>
              </a:prstGeom>
            </p:spPr>
          </p:pic>
          <p:grpSp>
            <p:nvGrpSpPr>
              <p:cNvPr id="1093" name="Group 1092">
                <a:extLst>
                  <a:ext uri="{FF2B5EF4-FFF2-40B4-BE49-F238E27FC236}">
                    <a16:creationId xmlns:a16="http://schemas.microsoft.com/office/drawing/2014/main" id="{0C48AF49-B09C-B9C6-D6F2-2EDB146048C1}"/>
                  </a:ext>
                </a:extLst>
              </p:cNvPr>
              <p:cNvGrpSpPr/>
              <p:nvPr/>
            </p:nvGrpSpPr>
            <p:grpSpPr>
              <a:xfrm>
                <a:off x="29197549" y="15310051"/>
                <a:ext cx="4826910" cy="4000500"/>
                <a:chOff x="6603090" y="2439402"/>
                <a:chExt cx="4826910" cy="4000500"/>
              </a:xfrm>
            </p:grpSpPr>
            <p:pic>
              <p:nvPicPr>
                <p:cNvPr id="1094" name="Picture 1093">
                  <a:extLst>
                    <a:ext uri="{FF2B5EF4-FFF2-40B4-BE49-F238E27FC236}">
                      <a16:creationId xmlns:a16="http://schemas.microsoft.com/office/drawing/2014/main" id="{933F6B94-EEFD-7FA6-20E6-08C1F776210F}"/>
                    </a:ext>
                  </a:extLst>
                </p:cNvPr>
                <p:cNvPicPr>
                  <a:picLocks noChangeAspect="1"/>
                </p:cNvPicPr>
                <p:nvPr/>
              </p:nvPicPr>
              <p:blipFill rotWithShape="1">
                <a:blip r:embed="rId43"/>
                <a:srcRect l="9507"/>
                <a:stretch/>
              </p:blipFill>
              <p:spPr>
                <a:xfrm>
                  <a:off x="6603090" y="2439402"/>
                  <a:ext cx="4826910" cy="4000500"/>
                </a:xfrm>
                <a:prstGeom prst="rect">
                  <a:avLst/>
                </a:prstGeom>
              </p:spPr>
            </p:pic>
            <p:sp>
              <p:nvSpPr>
                <p:cNvPr id="1095" name="Rectangle 1094">
                  <a:extLst>
                    <a:ext uri="{FF2B5EF4-FFF2-40B4-BE49-F238E27FC236}">
                      <a16:creationId xmlns:a16="http://schemas.microsoft.com/office/drawing/2014/main" id="{F94E3410-9263-3716-91F4-DE46002B219B}"/>
                    </a:ext>
                  </a:extLst>
                </p:cNvPr>
                <p:cNvSpPr/>
                <p:nvPr/>
              </p:nvSpPr>
              <p:spPr>
                <a:xfrm>
                  <a:off x="8724499" y="2885440"/>
                  <a:ext cx="622701" cy="12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1096" name="TextBox 1095">
                  <a:extLst>
                    <a:ext uri="{FF2B5EF4-FFF2-40B4-BE49-F238E27FC236}">
                      <a16:creationId xmlns:a16="http://schemas.microsoft.com/office/drawing/2014/main" id="{F8F7234B-6D57-7C09-5C90-60B6F1F2B8A9}"/>
                    </a:ext>
                  </a:extLst>
                </p:cNvPr>
                <p:cNvSpPr txBox="1"/>
                <p:nvPr/>
              </p:nvSpPr>
              <p:spPr>
                <a:xfrm>
                  <a:off x="8634066" y="2807900"/>
                  <a:ext cx="763344" cy="246221"/>
                </a:xfrm>
                <a:prstGeom prst="rect">
                  <a:avLst/>
                </a:prstGeom>
                <a:noFill/>
              </p:spPr>
              <p:txBody>
                <a:bodyPr wrap="square" rtlCol="0">
                  <a:spAutoFit/>
                </a:bodyPr>
                <a:lstStyle/>
                <a:p>
                  <a:r>
                    <a:rPr lang="en-CA" sz="1000" dirty="0">
                      <a:latin typeface="+mj-lt"/>
                    </a:rPr>
                    <a:t>Raw data </a:t>
                  </a:r>
                </a:p>
              </p:txBody>
            </p:sp>
          </p:grpSp>
          <p:grpSp>
            <p:nvGrpSpPr>
              <p:cNvPr id="1097" name="Group 1096">
                <a:extLst>
                  <a:ext uri="{FF2B5EF4-FFF2-40B4-BE49-F238E27FC236}">
                    <a16:creationId xmlns:a16="http://schemas.microsoft.com/office/drawing/2014/main" id="{E22400D7-270E-5A5B-7CDC-0D5735B39C2A}"/>
                  </a:ext>
                </a:extLst>
              </p:cNvPr>
              <p:cNvGrpSpPr/>
              <p:nvPr/>
            </p:nvGrpSpPr>
            <p:grpSpPr>
              <a:xfrm>
                <a:off x="36148243" y="15306674"/>
                <a:ext cx="4826910" cy="4000500"/>
                <a:chOff x="6418606" y="2535656"/>
                <a:chExt cx="4826910" cy="4000500"/>
              </a:xfrm>
            </p:grpSpPr>
            <p:pic>
              <p:nvPicPr>
                <p:cNvPr id="1098" name="Picture 1097">
                  <a:extLst>
                    <a:ext uri="{FF2B5EF4-FFF2-40B4-BE49-F238E27FC236}">
                      <a16:creationId xmlns:a16="http://schemas.microsoft.com/office/drawing/2014/main" id="{37FB8070-8EC9-B092-54BB-EF478E1B7CB7}"/>
                    </a:ext>
                  </a:extLst>
                </p:cNvPr>
                <p:cNvPicPr>
                  <a:picLocks noChangeAspect="1"/>
                </p:cNvPicPr>
                <p:nvPr/>
              </p:nvPicPr>
              <p:blipFill rotWithShape="1">
                <a:blip r:embed="rId44"/>
                <a:srcRect l="9507"/>
                <a:stretch/>
              </p:blipFill>
              <p:spPr>
                <a:xfrm>
                  <a:off x="6418606" y="2535656"/>
                  <a:ext cx="4826910" cy="4000500"/>
                </a:xfrm>
                <a:prstGeom prst="rect">
                  <a:avLst/>
                </a:prstGeom>
              </p:spPr>
            </p:pic>
            <p:sp>
              <p:nvSpPr>
                <p:cNvPr id="1099" name="Rectangle 1098">
                  <a:extLst>
                    <a:ext uri="{FF2B5EF4-FFF2-40B4-BE49-F238E27FC236}">
                      <a16:creationId xmlns:a16="http://schemas.microsoft.com/office/drawing/2014/main" id="{4082F872-8454-0848-47BC-EA0F5FD1005E}"/>
                    </a:ext>
                  </a:extLst>
                </p:cNvPr>
                <p:cNvSpPr/>
                <p:nvPr/>
              </p:nvSpPr>
              <p:spPr>
                <a:xfrm>
                  <a:off x="8440538" y="2966112"/>
                  <a:ext cx="729584" cy="140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latin typeface="+mj-lt"/>
                    </a:rPr>
                    <a:t>Raw data</a:t>
                  </a:r>
                </a:p>
              </p:txBody>
            </p:sp>
          </p:grpSp>
          <p:sp>
            <p:nvSpPr>
              <p:cNvPr id="1100" name="TextBox 1099">
                <a:extLst>
                  <a:ext uri="{FF2B5EF4-FFF2-40B4-BE49-F238E27FC236}">
                    <a16:creationId xmlns:a16="http://schemas.microsoft.com/office/drawing/2014/main" id="{D3EB4DDF-04DC-EA46-E39E-62EA01A0CC57}"/>
                  </a:ext>
                </a:extLst>
              </p:cNvPr>
              <p:cNvSpPr txBox="1"/>
              <p:nvPr/>
            </p:nvSpPr>
            <p:spPr>
              <a:xfrm>
                <a:off x="29001456" y="11216390"/>
                <a:ext cx="1669774" cy="461665"/>
              </a:xfrm>
              <a:prstGeom prst="rect">
                <a:avLst/>
              </a:prstGeom>
              <a:noFill/>
            </p:spPr>
            <p:txBody>
              <a:bodyPr wrap="square" rtlCol="0">
                <a:spAutoFit/>
              </a:bodyPr>
              <a:lstStyle/>
              <a:p>
                <a:pPr algn="ctr"/>
                <a:r>
                  <a:rPr lang="en-CA" sz="2400" dirty="0">
                    <a:latin typeface="+mj-lt"/>
                  </a:rPr>
                  <a:t>Attention </a:t>
                </a:r>
              </a:p>
            </p:txBody>
          </p:sp>
          <p:pic>
            <p:nvPicPr>
              <p:cNvPr id="1101" name="Picture 1100" descr="A group of bowling pins&#10;&#10;Description automatically generated with low confidence">
                <a:extLst>
                  <a:ext uri="{FF2B5EF4-FFF2-40B4-BE49-F238E27FC236}">
                    <a16:creationId xmlns:a16="http://schemas.microsoft.com/office/drawing/2014/main" id="{48838EEC-5EB6-480C-C6EB-EA8B6D735FDF}"/>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8462911" y="13097376"/>
                <a:ext cx="4117870" cy="1372622"/>
              </a:xfrm>
              <a:prstGeom prst="rect">
                <a:avLst/>
              </a:prstGeom>
            </p:spPr>
          </p:pic>
          <p:sp>
            <p:nvSpPr>
              <p:cNvPr id="1104" name="TextBox 1103">
                <a:extLst>
                  <a:ext uri="{FF2B5EF4-FFF2-40B4-BE49-F238E27FC236}">
                    <a16:creationId xmlns:a16="http://schemas.microsoft.com/office/drawing/2014/main" id="{FD275668-9B45-8A95-2248-9F6C394B4398}"/>
                  </a:ext>
                </a:extLst>
              </p:cNvPr>
              <p:cNvSpPr txBox="1"/>
              <p:nvPr/>
            </p:nvSpPr>
            <p:spPr>
              <a:xfrm>
                <a:off x="34996022" y="11225712"/>
                <a:ext cx="1669774" cy="461665"/>
              </a:xfrm>
              <a:prstGeom prst="rect">
                <a:avLst/>
              </a:prstGeom>
              <a:noFill/>
            </p:spPr>
            <p:txBody>
              <a:bodyPr wrap="square" rtlCol="0">
                <a:spAutoFit/>
              </a:bodyPr>
              <a:lstStyle/>
              <a:p>
                <a:pPr algn="ctr"/>
                <a:r>
                  <a:rPr lang="en-CA" sz="2400" dirty="0">
                    <a:latin typeface="+mj-lt"/>
                  </a:rPr>
                  <a:t>Fake</a:t>
                </a:r>
              </a:p>
            </p:txBody>
          </p:sp>
          <p:sp>
            <p:nvSpPr>
              <p:cNvPr id="1105" name="TextBox 1104">
                <a:extLst>
                  <a:ext uri="{FF2B5EF4-FFF2-40B4-BE49-F238E27FC236}">
                    <a16:creationId xmlns:a16="http://schemas.microsoft.com/office/drawing/2014/main" id="{CCB4E28C-8AFD-FAB6-E678-848669252F38}"/>
                  </a:ext>
                </a:extLst>
              </p:cNvPr>
              <p:cNvSpPr txBox="1"/>
              <p:nvPr/>
            </p:nvSpPr>
            <p:spPr>
              <a:xfrm>
                <a:off x="36407430" y="11224215"/>
                <a:ext cx="1669774" cy="461665"/>
              </a:xfrm>
              <a:prstGeom prst="rect">
                <a:avLst/>
              </a:prstGeom>
              <a:noFill/>
            </p:spPr>
            <p:txBody>
              <a:bodyPr wrap="square" rtlCol="0">
                <a:spAutoFit/>
              </a:bodyPr>
              <a:lstStyle/>
              <a:p>
                <a:pPr algn="ctr"/>
                <a:r>
                  <a:rPr lang="en-CA" sz="2400" dirty="0">
                    <a:latin typeface="+mj-lt"/>
                  </a:rPr>
                  <a:t>Real</a:t>
                </a:r>
              </a:p>
            </p:txBody>
          </p:sp>
          <p:sp>
            <p:nvSpPr>
              <p:cNvPr id="1106" name="TextBox 1105">
                <a:extLst>
                  <a:ext uri="{FF2B5EF4-FFF2-40B4-BE49-F238E27FC236}">
                    <a16:creationId xmlns:a16="http://schemas.microsoft.com/office/drawing/2014/main" id="{9A123263-4F35-3235-0C5A-5FBC368C819E}"/>
                  </a:ext>
                </a:extLst>
              </p:cNvPr>
              <p:cNvSpPr txBox="1"/>
              <p:nvPr/>
            </p:nvSpPr>
            <p:spPr>
              <a:xfrm>
                <a:off x="33644030" y="11220826"/>
                <a:ext cx="1669774" cy="461665"/>
              </a:xfrm>
              <a:prstGeom prst="rect">
                <a:avLst/>
              </a:prstGeom>
              <a:noFill/>
            </p:spPr>
            <p:txBody>
              <a:bodyPr wrap="square" rtlCol="0">
                <a:spAutoFit/>
              </a:bodyPr>
              <a:lstStyle/>
              <a:p>
                <a:pPr algn="ctr"/>
                <a:r>
                  <a:rPr lang="en-CA" sz="2400" dirty="0">
                    <a:latin typeface="+mj-lt"/>
                  </a:rPr>
                  <a:t>Attention </a:t>
                </a:r>
              </a:p>
            </p:txBody>
          </p:sp>
          <p:sp>
            <p:nvSpPr>
              <p:cNvPr id="1107" name="TextBox 1106">
                <a:extLst>
                  <a:ext uri="{FF2B5EF4-FFF2-40B4-BE49-F238E27FC236}">
                    <a16:creationId xmlns:a16="http://schemas.microsoft.com/office/drawing/2014/main" id="{36E08C7F-5417-2A09-4331-DA910DE18BE1}"/>
                  </a:ext>
                </a:extLst>
              </p:cNvPr>
              <p:cNvSpPr txBox="1"/>
              <p:nvPr/>
            </p:nvSpPr>
            <p:spPr>
              <a:xfrm>
                <a:off x="39703038" y="11212737"/>
                <a:ext cx="1669774" cy="461665"/>
              </a:xfrm>
              <a:prstGeom prst="rect">
                <a:avLst/>
              </a:prstGeom>
              <a:noFill/>
            </p:spPr>
            <p:txBody>
              <a:bodyPr wrap="square" rtlCol="0">
                <a:spAutoFit/>
              </a:bodyPr>
              <a:lstStyle/>
              <a:p>
                <a:pPr algn="ctr"/>
                <a:r>
                  <a:rPr lang="en-CA" sz="2400" dirty="0">
                    <a:latin typeface="+mj-lt"/>
                  </a:rPr>
                  <a:t>Fake</a:t>
                </a:r>
              </a:p>
            </p:txBody>
          </p:sp>
          <p:sp>
            <p:nvSpPr>
              <p:cNvPr id="1108" name="TextBox 1107">
                <a:extLst>
                  <a:ext uri="{FF2B5EF4-FFF2-40B4-BE49-F238E27FC236}">
                    <a16:creationId xmlns:a16="http://schemas.microsoft.com/office/drawing/2014/main" id="{DB6ED19B-4C20-FBDF-1D67-3AEB0E7BB441}"/>
                  </a:ext>
                </a:extLst>
              </p:cNvPr>
              <p:cNvSpPr txBox="1"/>
              <p:nvPr/>
            </p:nvSpPr>
            <p:spPr>
              <a:xfrm>
                <a:off x="41114446" y="11211240"/>
                <a:ext cx="1669774" cy="461665"/>
              </a:xfrm>
              <a:prstGeom prst="rect">
                <a:avLst/>
              </a:prstGeom>
              <a:noFill/>
            </p:spPr>
            <p:txBody>
              <a:bodyPr wrap="square" rtlCol="0">
                <a:spAutoFit/>
              </a:bodyPr>
              <a:lstStyle/>
              <a:p>
                <a:pPr algn="ctr"/>
                <a:r>
                  <a:rPr lang="en-CA" sz="2400" dirty="0">
                    <a:latin typeface="+mj-lt"/>
                  </a:rPr>
                  <a:t>Real</a:t>
                </a:r>
              </a:p>
            </p:txBody>
          </p:sp>
          <p:sp>
            <p:nvSpPr>
              <p:cNvPr id="1109" name="TextBox 1108">
                <a:extLst>
                  <a:ext uri="{FF2B5EF4-FFF2-40B4-BE49-F238E27FC236}">
                    <a16:creationId xmlns:a16="http://schemas.microsoft.com/office/drawing/2014/main" id="{A60DD33A-87BD-21B2-939E-9581F4AA5803}"/>
                  </a:ext>
                </a:extLst>
              </p:cNvPr>
              <p:cNvSpPr txBox="1"/>
              <p:nvPr/>
            </p:nvSpPr>
            <p:spPr>
              <a:xfrm>
                <a:off x="38351046" y="11207851"/>
                <a:ext cx="1669774" cy="461665"/>
              </a:xfrm>
              <a:prstGeom prst="rect">
                <a:avLst/>
              </a:prstGeom>
              <a:noFill/>
            </p:spPr>
            <p:txBody>
              <a:bodyPr wrap="square" rtlCol="0">
                <a:spAutoFit/>
              </a:bodyPr>
              <a:lstStyle/>
              <a:p>
                <a:pPr algn="ctr"/>
                <a:r>
                  <a:rPr lang="en-CA" sz="2400" dirty="0">
                    <a:latin typeface="+mj-lt"/>
                  </a:rPr>
                  <a:t>Attention </a:t>
                </a:r>
              </a:p>
            </p:txBody>
          </p:sp>
          <p:sp>
            <p:nvSpPr>
              <p:cNvPr id="1111" name="TextBox 1110">
                <a:extLst>
                  <a:ext uri="{FF2B5EF4-FFF2-40B4-BE49-F238E27FC236}">
                    <a16:creationId xmlns:a16="http://schemas.microsoft.com/office/drawing/2014/main" id="{51E9F20C-BFD2-9187-CF8C-69E4E5DDD55F}"/>
                  </a:ext>
                </a:extLst>
              </p:cNvPr>
              <p:cNvSpPr txBox="1"/>
              <p:nvPr/>
            </p:nvSpPr>
            <p:spPr>
              <a:xfrm>
                <a:off x="32791567" y="16566413"/>
                <a:ext cx="2802814" cy="523220"/>
              </a:xfrm>
              <a:prstGeom prst="rect">
                <a:avLst/>
              </a:prstGeom>
              <a:noFill/>
            </p:spPr>
            <p:txBody>
              <a:bodyPr wrap="square">
                <a:spAutoFit/>
              </a:bodyPr>
              <a:lstStyle/>
              <a:p>
                <a:r>
                  <a:rPr lang="en-CA" dirty="0">
                    <a:latin typeface="+mj-lt"/>
                  </a:rPr>
                  <a:t>Mann-Whitney U test results:</a:t>
                </a:r>
              </a:p>
              <a:p>
                <a:r>
                  <a:rPr lang="en-CA" dirty="0">
                    <a:latin typeface="+mj-lt"/>
                  </a:rPr>
                  <a:t>p-value: 3.050726e-111 &lt; 0.0001</a:t>
                </a:r>
              </a:p>
            </p:txBody>
          </p:sp>
          <p:sp>
            <p:nvSpPr>
              <p:cNvPr id="1113" name="TextBox 1112">
                <a:extLst>
                  <a:ext uri="{FF2B5EF4-FFF2-40B4-BE49-F238E27FC236}">
                    <a16:creationId xmlns:a16="http://schemas.microsoft.com/office/drawing/2014/main" id="{DE3F26AF-3BB6-94FB-85A7-774FE700E8C7}"/>
                  </a:ext>
                </a:extLst>
              </p:cNvPr>
              <p:cNvSpPr txBox="1"/>
              <p:nvPr/>
            </p:nvSpPr>
            <p:spPr>
              <a:xfrm>
                <a:off x="39979631" y="16566413"/>
                <a:ext cx="2804589" cy="523220"/>
              </a:xfrm>
              <a:prstGeom prst="rect">
                <a:avLst/>
              </a:prstGeom>
              <a:noFill/>
            </p:spPr>
            <p:txBody>
              <a:bodyPr wrap="square">
                <a:spAutoFit/>
              </a:bodyPr>
              <a:lstStyle/>
              <a:p>
                <a:r>
                  <a:rPr lang="en-CA" dirty="0">
                    <a:latin typeface="+mj-lt"/>
                  </a:rPr>
                  <a:t>Mann-Whitney U test results:</a:t>
                </a:r>
              </a:p>
              <a:p>
                <a:r>
                  <a:rPr lang="en-CA" dirty="0">
                    <a:latin typeface="+mj-lt"/>
                  </a:rPr>
                  <a:t>p-value: 6.587548e-09 &lt; 0.0001</a:t>
                </a:r>
              </a:p>
            </p:txBody>
          </p:sp>
          <p:sp>
            <p:nvSpPr>
              <p:cNvPr id="1115" name="Google Shape;98;p1">
                <a:extLst>
                  <a:ext uri="{FF2B5EF4-FFF2-40B4-BE49-F238E27FC236}">
                    <a16:creationId xmlns:a16="http://schemas.microsoft.com/office/drawing/2014/main" id="{7CDFE9EF-CB57-D7E4-49DB-C71C67E43AFC}"/>
                  </a:ext>
                </a:extLst>
              </p:cNvPr>
              <p:cNvSpPr txBox="1"/>
              <p:nvPr/>
            </p:nvSpPr>
            <p:spPr>
              <a:xfrm>
                <a:off x="28857674" y="14790263"/>
                <a:ext cx="14127845"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latin typeface="+mj-lt"/>
                    <a:cs typeface="Calibri"/>
                  </a:rPr>
                  <a:t>Quantification of generated brain videos using Structural Similarity Index (SSIM) score. </a:t>
                </a:r>
                <a:endParaRPr lang="en-US" sz="2400" dirty="0">
                  <a:latin typeface="+mj-lt"/>
                </a:endParaRPr>
              </a:p>
            </p:txBody>
          </p:sp>
          <p:grpSp>
            <p:nvGrpSpPr>
              <p:cNvPr id="9" name="Group 8">
                <a:extLst>
                  <a:ext uri="{FF2B5EF4-FFF2-40B4-BE49-F238E27FC236}">
                    <a16:creationId xmlns:a16="http://schemas.microsoft.com/office/drawing/2014/main" id="{152628D9-D6C9-1B32-26BD-AFC2B13CE161}"/>
                  </a:ext>
                </a:extLst>
              </p:cNvPr>
              <p:cNvGrpSpPr>
                <a:grpSpLocks noChangeAspect="1"/>
              </p:cNvGrpSpPr>
              <p:nvPr/>
            </p:nvGrpSpPr>
            <p:grpSpPr>
              <a:xfrm>
                <a:off x="29045821" y="20743972"/>
                <a:ext cx="13453707" cy="3781464"/>
                <a:chOff x="1101576" y="2251881"/>
                <a:chExt cx="11735089" cy="3298408"/>
              </a:xfrm>
            </p:grpSpPr>
            <p:pic>
              <p:nvPicPr>
                <p:cNvPr id="37" name="Picture 36">
                  <a:extLst>
                    <a:ext uri="{FF2B5EF4-FFF2-40B4-BE49-F238E27FC236}">
                      <a16:creationId xmlns:a16="http://schemas.microsoft.com/office/drawing/2014/main" id="{6003D8A2-3C1D-4E9D-519A-67341A85C04B}"/>
                    </a:ext>
                  </a:extLst>
                </p:cNvPr>
                <p:cNvPicPr>
                  <a:picLocks noChangeAspect="1"/>
                </p:cNvPicPr>
                <p:nvPr/>
              </p:nvPicPr>
              <p:blipFill rotWithShape="1">
                <a:blip r:embed="rId46" cstate="print">
                  <a:extLst>
                    <a:ext uri="{28A0092B-C50C-407E-A947-70E740481C1C}">
                      <a14:useLocalDpi xmlns:a14="http://schemas.microsoft.com/office/drawing/2010/main" val="0"/>
                    </a:ext>
                  </a:extLst>
                </a:blip>
                <a:srcRect l="10187" t="9337" r="22537"/>
                <a:stretch/>
              </p:blipFill>
              <p:spPr bwMode="auto">
                <a:xfrm>
                  <a:off x="1101576" y="2251881"/>
                  <a:ext cx="8202305" cy="3298408"/>
                </a:xfrm>
                <a:prstGeom prst="rect">
                  <a:avLst/>
                </a:prstGeom>
                <a:noFill/>
                <a:ln>
                  <a:noFill/>
                </a:ln>
              </p:spPr>
            </p:pic>
            <p:pic>
              <p:nvPicPr>
                <p:cNvPr id="38" name="Picture 37">
                  <a:extLst>
                    <a:ext uri="{FF2B5EF4-FFF2-40B4-BE49-F238E27FC236}">
                      <a16:creationId xmlns:a16="http://schemas.microsoft.com/office/drawing/2014/main" id="{3C3FFED7-8D80-2DFE-2FD1-9DA9A796631A}"/>
                    </a:ext>
                  </a:extLst>
                </p:cNvPr>
                <p:cNvPicPr>
                  <a:picLocks noChangeAspect="1"/>
                </p:cNvPicPr>
                <p:nvPr/>
              </p:nvPicPr>
              <p:blipFill rotWithShape="1">
                <a:blip r:embed="rId47">
                  <a:extLst>
                    <a:ext uri="{28A0092B-C50C-407E-A947-70E740481C1C}">
                      <a14:useLocalDpi xmlns:a14="http://schemas.microsoft.com/office/drawing/2010/main" val="0"/>
                    </a:ext>
                  </a:extLst>
                </a:blip>
                <a:srcRect l="13194" t="13231" r="26375" b="13393"/>
                <a:stretch/>
              </p:blipFill>
              <p:spPr>
                <a:xfrm flipH="1">
                  <a:off x="9344182" y="2350317"/>
                  <a:ext cx="3492483" cy="3180417"/>
                </a:xfrm>
                <a:prstGeom prst="rect">
                  <a:avLst/>
                </a:prstGeom>
              </p:spPr>
            </p:pic>
            <p:pic>
              <p:nvPicPr>
                <p:cNvPr id="50" name="Picture 49">
                  <a:extLst>
                    <a:ext uri="{FF2B5EF4-FFF2-40B4-BE49-F238E27FC236}">
                      <a16:creationId xmlns:a16="http://schemas.microsoft.com/office/drawing/2014/main" id="{24F1C889-9A1A-E7A3-DEBA-396F7083A060}"/>
                    </a:ext>
                  </a:extLst>
                </p:cNvPr>
                <p:cNvPicPr>
                  <a:picLocks noChangeAspect="1"/>
                </p:cNvPicPr>
                <p:nvPr/>
              </p:nvPicPr>
              <p:blipFill rotWithShape="1">
                <a:blip r:embed="rId48" cstate="print">
                  <a:extLst>
                    <a:ext uri="{28A0092B-C50C-407E-A947-70E740481C1C}">
                      <a14:useLocalDpi xmlns:a14="http://schemas.microsoft.com/office/drawing/2010/main" val="0"/>
                    </a:ext>
                  </a:extLst>
                </a:blip>
                <a:srcRect t="1782"/>
                <a:stretch/>
              </p:blipFill>
              <p:spPr>
                <a:xfrm>
                  <a:off x="1233923" y="2350317"/>
                  <a:ext cx="1098243" cy="1078683"/>
                </a:xfrm>
                <a:prstGeom prst="rect">
                  <a:avLst/>
                </a:prstGeom>
              </p:spPr>
            </p:pic>
            <p:pic>
              <p:nvPicPr>
                <p:cNvPr id="51" name="Picture 50">
                  <a:extLst>
                    <a:ext uri="{FF2B5EF4-FFF2-40B4-BE49-F238E27FC236}">
                      <a16:creationId xmlns:a16="http://schemas.microsoft.com/office/drawing/2014/main" id="{3FA1CF64-B415-D60D-0CBC-898272FA13F2}"/>
                    </a:ext>
                  </a:extLst>
                </p:cNvPr>
                <p:cNvPicPr>
                  <a:picLocks noChangeAspect="1"/>
                </p:cNvPicPr>
                <p:nvPr/>
              </p:nvPicPr>
              <p:blipFill rotWithShape="1">
                <a:blip r:embed="rId48" cstate="print">
                  <a:extLst>
                    <a:ext uri="{28A0092B-C50C-407E-A947-70E740481C1C}">
                      <a14:useLocalDpi xmlns:a14="http://schemas.microsoft.com/office/drawing/2010/main" val="0"/>
                    </a:ext>
                  </a:extLst>
                </a:blip>
                <a:srcRect t="1782"/>
                <a:stretch/>
              </p:blipFill>
              <p:spPr>
                <a:xfrm>
                  <a:off x="1233922" y="3410961"/>
                  <a:ext cx="1098243" cy="1078683"/>
                </a:xfrm>
                <a:prstGeom prst="rect">
                  <a:avLst/>
                </a:prstGeom>
              </p:spPr>
            </p:pic>
            <p:pic>
              <p:nvPicPr>
                <p:cNvPr id="94" name="Picture 93">
                  <a:extLst>
                    <a:ext uri="{FF2B5EF4-FFF2-40B4-BE49-F238E27FC236}">
                      <a16:creationId xmlns:a16="http://schemas.microsoft.com/office/drawing/2014/main" id="{EC27E042-4DDB-535B-8F51-DE8FC1B2CE4E}"/>
                    </a:ext>
                  </a:extLst>
                </p:cNvPr>
                <p:cNvPicPr>
                  <a:picLocks noChangeAspect="1"/>
                </p:cNvPicPr>
                <p:nvPr/>
              </p:nvPicPr>
              <p:blipFill rotWithShape="1">
                <a:blip r:embed="rId48" cstate="print">
                  <a:extLst>
                    <a:ext uri="{28A0092B-C50C-407E-A947-70E740481C1C}">
                      <a14:useLocalDpi xmlns:a14="http://schemas.microsoft.com/office/drawing/2010/main" val="0"/>
                    </a:ext>
                  </a:extLst>
                </a:blip>
                <a:srcRect t="1782"/>
                <a:stretch/>
              </p:blipFill>
              <p:spPr>
                <a:xfrm>
                  <a:off x="1233922" y="4489643"/>
                  <a:ext cx="1098243" cy="1041091"/>
                </a:xfrm>
                <a:prstGeom prst="rect">
                  <a:avLst/>
                </a:prstGeom>
              </p:spPr>
            </p:pic>
            <p:sp>
              <p:nvSpPr>
                <p:cNvPr id="97" name="TextBox 96">
                  <a:extLst>
                    <a:ext uri="{FF2B5EF4-FFF2-40B4-BE49-F238E27FC236}">
                      <a16:creationId xmlns:a16="http://schemas.microsoft.com/office/drawing/2014/main" id="{869E2435-AE37-2F23-6EAE-F453C8CC132A}"/>
                    </a:ext>
                  </a:extLst>
                </p:cNvPr>
                <p:cNvSpPr txBox="1"/>
                <p:nvPr/>
              </p:nvSpPr>
              <p:spPr>
                <a:xfrm>
                  <a:off x="2371654" y="3259723"/>
                  <a:ext cx="1143890" cy="295306"/>
                </a:xfrm>
                <a:prstGeom prst="rect">
                  <a:avLst/>
                </a:prstGeom>
                <a:solidFill>
                  <a:schemeClr val="bg1"/>
                </a:solidFill>
              </p:spPr>
              <p:txBody>
                <a:bodyPr wrap="square" rtlCol="0">
                  <a:spAutoFit/>
                </a:bodyPr>
                <a:lstStyle/>
                <a:p>
                  <a:r>
                    <a:rPr lang="en-US" sz="1600" dirty="0" err="1">
                      <a:latin typeface="+mj-lt"/>
                    </a:rPr>
                    <a:t>MesoGAN</a:t>
                  </a:r>
                  <a:endParaRPr lang="en-CA" sz="1600" dirty="0">
                    <a:latin typeface="+mj-lt"/>
                  </a:endParaRPr>
                </a:p>
              </p:txBody>
            </p:sp>
          </p:grpSp>
          <p:sp>
            <p:nvSpPr>
              <p:cNvPr id="100" name="TextBox 99">
                <a:extLst>
                  <a:ext uri="{FF2B5EF4-FFF2-40B4-BE49-F238E27FC236}">
                    <a16:creationId xmlns:a16="http://schemas.microsoft.com/office/drawing/2014/main" id="{FBB513B2-5C0B-0DA8-BF4B-60F4EF2AE182}"/>
                  </a:ext>
                </a:extLst>
              </p:cNvPr>
              <p:cNvSpPr txBox="1"/>
              <p:nvPr/>
            </p:nvSpPr>
            <p:spPr>
              <a:xfrm>
                <a:off x="28857673" y="19435431"/>
                <a:ext cx="13743002" cy="954107"/>
              </a:xfrm>
              <a:prstGeom prst="rect">
                <a:avLst/>
              </a:prstGeom>
              <a:noFill/>
            </p:spPr>
            <p:txBody>
              <a:bodyPr wrap="square">
                <a:spAutoFit/>
              </a:bodyPr>
              <a:lstStyle/>
              <a:p>
                <a:r>
                  <a:rPr lang="en-US" sz="2800" b="1" dirty="0">
                    <a:latin typeface="+mj-lt"/>
                    <a:cs typeface="Calibri"/>
                  </a:rPr>
                  <a:t>Implications for brain-computer interfaces and </a:t>
                </a:r>
                <a:r>
                  <a:rPr lang="en-CA" sz="2800" b="1" dirty="0">
                    <a:latin typeface="+mj-lt"/>
                    <a:cs typeface="Calibri"/>
                  </a:rPr>
                  <a:t>representing mouse brain and </a:t>
                </a:r>
                <a:r>
                  <a:rPr lang="en-US" sz="2800" b="1" dirty="0">
                    <a:latin typeface="+mj-lt"/>
                    <a:cs typeface="Calibri"/>
                  </a:rPr>
                  <a:t>behavior in </a:t>
                </a:r>
                <a:r>
                  <a:rPr lang="en-US" sz="2800" b="1" dirty="0">
                    <a:solidFill>
                      <a:srgbClr val="000000"/>
                    </a:solidFill>
                    <a:effectLst/>
                    <a:latin typeface="+mj-lt"/>
                    <a:ea typeface="DengXian" panose="02010600030101010101" pitchFamily="2" charset="-122"/>
                    <a:cs typeface="Times New Roman" panose="02020603050405020304" pitchFamily="18" charset="0"/>
                  </a:rPr>
                  <a:t>a Common </a:t>
                </a:r>
                <a:r>
                  <a:rPr lang="en-US" sz="2800" b="1" dirty="0">
                    <a:latin typeface="+mj-lt"/>
                    <a:ea typeface="DengXian" panose="02010600030101010101" pitchFamily="2" charset="-122"/>
                    <a:cs typeface="Times New Roman" panose="02020603050405020304" pitchFamily="18" charset="0"/>
                  </a:rPr>
                  <a:t>Brain-</a:t>
                </a:r>
                <a:r>
                  <a:rPr lang="en-US" sz="2800" b="1" dirty="0">
                    <a:solidFill>
                      <a:srgbClr val="000000"/>
                    </a:solidFill>
                    <a:effectLst/>
                    <a:latin typeface="+mj-lt"/>
                    <a:ea typeface="DengXian" panose="02010600030101010101" pitchFamily="2" charset="-122"/>
                    <a:cs typeface="Times New Roman" panose="02020603050405020304" pitchFamily="18" charset="0"/>
                  </a:rPr>
                  <a:t>Behavioral Framework</a:t>
                </a:r>
                <a:r>
                  <a:rPr lang="en-US" sz="2800" b="1" dirty="0">
                    <a:latin typeface="+mj-lt"/>
                    <a:cs typeface="Calibri"/>
                  </a:rPr>
                  <a:t>. </a:t>
                </a:r>
                <a:endParaRPr lang="en-CA" sz="2800" b="1" dirty="0">
                  <a:latin typeface="+mj-lt"/>
                  <a:cs typeface="Calibri"/>
                </a:endParaRPr>
              </a:p>
            </p:txBody>
          </p:sp>
          <p:sp>
            <p:nvSpPr>
              <p:cNvPr id="101" name="TextBox 100">
                <a:extLst>
                  <a:ext uri="{FF2B5EF4-FFF2-40B4-BE49-F238E27FC236}">
                    <a16:creationId xmlns:a16="http://schemas.microsoft.com/office/drawing/2014/main" id="{D8CB16E7-17F3-D9FA-1365-F046E3397FE6}"/>
                  </a:ext>
                </a:extLst>
              </p:cNvPr>
              <p:cNvSpPr txBox="1"/>
              <p:nvPr/>
            </p:nvSpPr>
            <p:spPr>
              <a:xfrm>
                <a:off x="28793535" y="20427276"/>
                <a:ext cx="2134313" cy="400110"/>
              </a:xfrm>
              <a:prstGeom prst="rect">
                <a:avLst/>
              </a:prstGeom>
              <a:noFill/>
            </p:spPr>
            <p:txBody>
              <a:bodyPr wrap="square" rtlCol="0">
                <a:spAutoFit/>
              </a:bodyPr>
              <a:lstStyle/>
              <a:p>
                <a:pPr algn="ctr"/>
                <a:r>
                  <a:rPr lang="en-CA" sz="2000" dirty="0">
                    <a:latin typeface="+mj-lt"/>
                  </a:rPr>
                  <a:t>Brain imaging</a:t>
                </a:r>
              </a:p>
            </p:txBody>
          </p:sp>
          <p:sp>
            <p:nvSpPr>
              <p:cNvPr id="120" name="TextBox 119">
                <a:extLst>
                  <a:ext uri="{FF2B5EF4-FFF2-40B4-BE49-F238E27FC236}">
                    <a16:creationId xmlns:a16="http://schemas.microsoft.com/office/drawing/2014/main" id="{1E61095C-D732-0535-55AE-FCA301081746}"/>
                  </a:ext>
                </a:extLst>
              </p:cNvPr>
              <p:cNvSpPr txBox="1"/>
              <p:nvPr/>
            </p:nvSpPr>
            <p:spPr>
              <a:xfrm>
                <a:off x="31048147" y="20426052"/>
                <a:ext cx="3060466" cy="400110"/>
              </a:xfrm>
              <a:prstGeom prst="rect">
                <a:avLst/>
              </a:prstGeom>
              <a:noFill/>
            </p:spPr>
            <p:txBody>
              <a:bodyPr wrap="square" rtlCol="0">
                <a:spAutoFit/>
              </a:bodyPr>
              <a:lstStyle/>
              <a:p>
                <a:pPr algn="ctr"/>
                <a:r>
                  <a:rPr lang="en-CA" sz="2000" dirty="0">
                    <a:latin typeface="+mj-lt"/>
                  </a:rPr>
                  <a:t>Synthetic behavior video</a:t>
                </a:r>
              </a:p>
            </p:txBody>
          </p:sp>
          <p:sp>
            <p:nvSpPr>
              <p:cNvPr id="121" name="TextBox 120">
                <a:extLst>
                  <a:ext uri="{FF2B5EF4-FFF2-40B4-BE49-F238E27FC236}">
                    <a16:creationId xmlns:a16="http://schemas.microsoft.com/office/drawing/2014/main" id="{9D1C7B2B-1577-783C-6F2B-3E181DCA75F5}"/>
                  </a:ext>
                </a:extLst>
              </p:cNvPr>
              <p:cNvSpPr txBox="1"/>
              <p:nvPr/>
            </p:nvSpPr>
            <p:spPr>
              <a:xfrm>
                <a:off x="29151347" y="20833794"/>
                <a:ext cx="1350556" cy="370272"/>
              </a:xfrm>
              <a:prstGeom prst="rect">
                <a:avLst/>
              </a:prstGeom>
              <a:noFill/>
            </p:spPr>
            <p:txBody>
              <a:bodyPr wrap="square" rtlCol="0">
                <a:spAutoFit/>
              </a:bodyPr>
              <a:lstStyle/>
              <a:p>
                <a:r>
                  <a:rPr lang="en-CA" sz="1800" dirty="0">
                    <a:solidFill>
                      <a:schemeClr val="bg1"/>
                    </a:solidFill>
                    <a:latin typeface="+mj-lt"/>
                  </a:rPr>
                  <a:t>Mouse #1</a:t>
                </a:r>
              </a:p>
            </p:txBody>
          </p:sp>
          <p:sp>
            <p:nvSpPr>
              <p:cNvPr id="122" name="TextBox 121">
                <a:extLst>
                  <a:ext uri="{FF2B5EF4-FFF2-40B4-BE49-F238E27FC236}">
                    <a16:creationId xmlns:a16="http://schemas.microsoft.com/office/drawing/2014/main" id="{B7C2EFEA-07FE-B3C7-0249-E21CDC879A79}"/>
                  </a:ext>
                </a:extLst>
              </p:cNvPr>
              <p:cNvSpPr txBox="1"/>
              <p:nvPr/>
            </p:nvSpPr>
            <p:spPr>
              <a:xfrm>
                <a:off x="29161065" y="22079008"/>
                <a:ext cx="1340837" cy="369332"/>
              </a:xfrm>
              <a:prstGeom prst="rect">
                <a:avLst/>
              </a:prstGeom>
              <a:noFill/>
            </p:spPr>
            <p:txBody>
              <a:bodyPr wrap="square" rtlCol="0">
                <a:spAutoFit/>
              </a:bodyPr>
              <a:lstStyle/>
              <a:p>
                <a:r>
                  <a:rPr lang="en-CA" sz="1800" dirty="0">
                    <a:solidFill>
                      <a:schemeClr val="bg1"/>
                    </a:solidFill>
                    <a:latin typeface="+mj-lt"/>
                  </a:rPr>
                  <a:t>Mouse #2</a:t>
                </a:r>
              </a:p>
            </p:txBody>
          </p:sp>
          <p:sp>
            <p:nvSpPr>
              <p:cNvPr id="124" name="TextBox 123">
                <a:extLst>
                  <a:ext uri="{FF2B5EF4-FFF2-40B4-BE49-F238E27FC236}">
                    <a16:creationId xmlns:a16="http://schemas.microsoft.com/office/drawing/2014/main" id="{A5FB83A6-385E-8C2C-9C8A-D7E16F03BB80}"/>
                  </a:ext>
                </a:extLst>
              </p:cNvPr>
              <p:cNvSpPr txBox="1"/>
              <p:nvPr/>
            </p:nvSpPr>
            <p:spPr>
              <a:xfrm>
                <a:off x="29161065" y="23302222"/>
                <a:ext cx="1340837" cy="369332"/>
              </a:xfrm>
              <a:prstGeom prst="rect">
                <a:avLst/>
              </a:prstGeom>
              <a:noFill/>
            </p:spPr>
            <p:txBody>
              <a:bodyPr wrap="square" rtlCol="0">
                <a:spAutoFit/>
              </a:bodyPr>
              <a:lstStyle/>
              <a:p>
                <a:r>
                  <a:rPr lang="en-CA" sz="1800" dirty="0">
                    <a:solidFill>
                      <a:schemeClr val="bg1"/>
                    </a:solidFill>
                    <a:latin typeface="+mj-lt"/>
                  </a:rPr>
                  <a:t>Mouse #3</a:t>
                </a:r>
              </a:p>
            </p:txBody>
          </p:sp>
          <p:sp>
            <p:nvSpPr>
              <p:cNvPr id="126" name="TextBox 125">
                <a:extLst>
                  <a:ext uri="{FF2B5EF4-FFF2-40B4-BE49-F238E27FC236}">
                    <a16:creationId xmlns:a16="http://schemas.microsoft.com/office/drawing/2014/main" id="{26A233CD-2D6F-409E-3A12-20D57519B0C0}"/>
                  </a:ext>
                </a:extLst>
              </p:cNvPr>
              <p:cNvSpPr txBox="1"/>
              <p:nvPr/>
            </p:nvSpPr>
            <p:spPr>
              <a:xfrm>
                <a:off x="34228912" y="20432503"/>
                <a:ext cx="3841718" cy="400110"/>
              </a:xfrm>
              <a:prstGeom prst="rect">
                <a:avLst/>
              </a:prstGeom>
              <a:noFill/>
            </p:spPr>
            <p:txBody>
              <a:bodyPr wrap="square" rtlCol="0">
                <a:spAutoFit/>
              </a:bodyPr>
              <a:lstStyle/>
              <a:p>
                <a:pPr algn="ctr"/>
                <a:r>
                  <a:rPr lang="en-CA" sz="2000" dirty="0">
                    <a:latin typeface="+mj-lt"/>
                  </a:rPr>
                  <a:t>Simulated behavior in 3D model </a:t>
                </a:r>
              </a:p>
            </p:txBody>
          </p:sp>
          <p:sp>
            <p:nvSpPr>
              <p:cNvPr id="1031" name="TextBox 1030">
                <a:extLst>
                  <a:ext uri="{FF2B5EF4-FFF2-40B4-BE49-F238E27FC236}">
                    <a16:creationId xmlns:a16="http://schemas.microsoft.com/office/drawing/2014/main" id="{CE45D2E6-58ED-C8C6-92ED-2D3DF585090C}"/>
                  </a:ext>
                </a:extLst>
              </p:cNvPr>
              <p:cNvSpPr txBox="1"/>
              <p:nvPr/>
            </p:nvSpPr>
            <p:spPr>
              <a:xfrm>
                <a:off x="38657810" y="20456714"/>
                <a:ext cx="3841718" cy="400110"/>
              </a:xfrm>
              <a:prstGeom prst="rect">
                <a:avLst/>
              </a:prstGeom>
              <a:noFill/>
            </p:spPr>
            <p:txBody>
              <a:bodyPr wrap="square" rtlCol="0">
                <a:spAutoFit/>
              </a:bodyPr>
              <a:lstStyle/>
              <a:p>
                <a:pPr algn="ctr"/>
                <a:r>
                  <a:rPr lang="en-CA" sz="2000" dirty="0">
                    <a:latin typeface="+mj-lt"/>
                  </a:rPr>
                  <a:t>Behavior clusters</a:t>
                </a:r>
              </a:p>
            </p:txBody>
          </p:sp>
        </p:grpSp>
        <p:sp>
          <p:nvSpPr>
            <p:cNvPr id="7" name="TextBox 6">
              <a:extLst>
                <a:ext uri="{FF2B5EF4-FFF2-40B4-BE49-F238E27FC236}">
                  <a16:creationId xmlns:a16="http://schemas.microsoft.com/office/drawing/2014/main" id="{B0A231C6-FC87-19CE-47CA-05AD1A6CAFE6}"/>
                </a:ext>
              </a:extLst>
            </p:cNvPr>
            <p:cNvSpPr txBox="1"/>
            <p:nvPr/>
          </p:nvSpPr>
          <p:spPr>
            <a:xfrm>
              <a:off x="35875215" y="16436323"/>
              <a:ext cx="3486150" cy="307777"/>
            </a:xfrm>
            <a:prstGeom prst="rect">
              <a:avLst/>
            </a:prstGeom>
            <a:noFill/>
          </p:spPr>
          <p:txBody>
            <a:bodyPr wrap="square">
              <a:spAutoFit/>
            </a:bodyPr>
            <a:lstStyle/>
            <a:p>
              <a:pPr algn="ctr"/>
              <a:r>
                <a:rPr lang="en-CA" dirty="0">
                  <a:latin typeface="+mj-lt"/>
                </a:rPr>
                <a:t>Running on the wheel task</a:t>
              </a:r>
            </a:p>
          </p:txBody>
        </p:sp>
        <p:sp>
          <p:nvSpPr>
            <p:cNvPr id="99" name="TextBox 98">
              <a:extLst>
                <a:ext uri="{FF2B5EF4-FFF2-40B4-BE49-F238E27FC236}">
                  <a16:creationId xmlns:a16="http://schemas.microsoft.com/office/drawing/2014/main" id="{FD019F19-9768-E4D4-6547-791AEF1857CE}"/>
                </a:ext>
              </a:extLst>
            </p:cNvPr>
            <p:cNvSpPr txBox="1"/>
            <p:nvPr/>
          </p:nvSpPr>
          <p:spPr>
            <a:xfrm>
              <a:off x="28928154" y="16436173"/>
              <a:ext cx="3486151" cy="307777"/>
            </a:xfrm>
            <a:prstGeom prst="rect">
              <a:avLst/>
            </a:prstGeom>
            <a:noFill/>
          </p:spPr>
          <p:txBody>
            <a:bodyPr wrap="square">
              <a:spAutoFit/>
            </a:bodyPr>
            <a:lstStyle/>
            <a:p>
              <a:pPr algn="ctr"/>
              <a:r>
                <a:rPr lang="en-CA" dirty="0">
                  <a:latin typeface="+mj-lt"/>
                </a:rPr>
                <a:t>Reaching for water task</a:t>
              </a:r>
            </a:p>
          </p:txBody>
        </p:sp>
        <p:sp>
          <p:nvSpPr>
            <p:cNvPr id="104" name="TextBox 103">
              <a:extLst>
                <a:ext uri="{FF2B5EF4-FFF2-40B4-BE49-F238E27FC236}">
                  <a16:creationId xmlns:a16="http://schemas.microsoft.com/office/drawing/2014/main" id="{046DBCB9-0837-3919-95A2-6013F8E36277}"/>
                </a:ext>
              </a:extLst>
            </p:cNvPr>
            <p:cNvSpPr txBox="1"/>
            <p:nvPr/>
          </p:nvSpPr>
          <p:spPr>
            <a:xfrm>
              <a:off x="23810232" y="16128881"/>
              <a:ext cx="3887111" cy="338554"/>
            </a:xfrm>
            <a:prstGeom prst="rect">
              <a:avLst/>
            </a:prstGeom>
            <a:noFill/>
          </p:spPr>
          <p:txBody>
            <a:bodyPr wrap="square" rtlCol="0">
              <a:spAutoFit/>
            </a:bodyPr>
            <a:lstStyle/>
            <a:p>
              <a:pPr algn="ctr"/>
              <a:r>
                <a:rPr lang="en-CA" sz="1600" dirty="0">
                  <a:latin typeface="+mj-lt"/>
                </a:rPr>
                <a:t>Iterations</a:t>
              </a:r>
            </a:p>
          </p:txBody>
        </p:sp>
        <p:sp>
          <p:nvSpPr>
            <p:cNvPr id="1027" name="TextBox 1026">
              <a:extLst>
                <a:ext uri="{FF2B5EF4-FFF2-40B4-BE49-F238E27FC236}">
                  <a16:creationId xmlns:a16="http://schemas.microsoft.com/office/drawing/2014/main" id="{85DC6338-1041-1D69-F3D0-629799118D57}"/>
                </a:ext>
              </a:extLst>
            </p:cNvPr>
            <p:cNvSpPr txBox="1"/>
            <p:nvPr/>
          </p:nvSpPr>
          <p:spPr>
            <a:xfrm>
              <a:off x="19571144" y="16117876"/>
              <a:ext cx="3887111" cy="338554"/>
            </a:xfrm>
            <a:prstGeom prst="rect">
              <a:avLst/>
            </a:prstGeom>
            <a:noFill/>
          </p:spPr>
          <p:txBody>
            <a:bodyPr wrap="square" rtlCol="0">
              <a:spAutoFit/>
            </a:bodyPr>
            <a:lstStyle/>
            <a:p>
              <a:pPr algn="ctr"/>
              <a:r>
                <a:rPr lang="en-CA" sz="1600" dirty="0">
                  <a:latin typeface="+mj-lt"/>
                </a:rPr>
                <a:t>Iterations</a:t>
              </a:r>
            </a:p>
          </p:txBody>
        </p:sp>
        <p:sp>
          <p:nvSpPr>
            <p:cNvPr id="1030" name="TextBox 1029">
              <a:extLst>
                <a:ext uri="{FF2B5EF4-FFF2-40B4-BE49-F238E27FC236}">
                  <a16:creationId xmlns:a16="http://schemas.microsoft.com/office/drawing/2014/main" id="{8CE26D4F-631E-AC48-5EEF-3E21C0B71242}"/>
                </a:ext>
              </a:extLst>
            </p:cNvPr>
            <p:cNvSpPr txBox="1"/>
            <p:nvPr/>
          </p:nvSpPr>
          <p:spPr>
            <a:xfrm>
              <a:off x="15202822" y="16117876"/>
              <a:ext cx="3887111" cy="338554"/>
            </a:xfrm>
            <a:prstGeom prst="rect">
              <a:avLst/>
            </a:prstGeom>
            <a:noFill/>
          </p:spPr>
          <p:txBody>
            <a:bodyPr wrap="square" rtlCol="0">
              <a:spAutoFit/>
            </a:bodyPr>
            <a:lstStyle/>
            <a:p>
              <a:pPr algn="ctr"/>
              <a:r>
                <a:rPr lang="en-CA" sz="1600" dirty="0">
                  <a:latin typeface="+mj-lt"/>
                </a:rPr>
                <a:t>Iterations</a:t>
              </a:r>
            </a:p>
          </p:txBody>
        </p:sp>
        <p:sp>
          <p:nvSpPr>
            <p:cNvPr id="1057" name="TextBox 1056">
              <a:extLst>
                <a:ext uri="{FF2B5EF4-FFF2-40B4-BE49-F238E27FC236}">
                  <a16:creationId xmlns:a16="http://schemas.microsoft.com/office/drawing/2014/main" id="{56E8122E-788E-85D5-B712-533534F48634}"/>
                </a:ext>
              </a:extLst>
            </p:cNvPr>
            <p:cNvSpPr txBox="1"/>
            <p:nvPr/>
          </p:nvSpPr>
          <p:spPr>
            <a:xfrm>
              <a:off x="29197548" y="19097184"/>
              <a:ext cx="4446482" cy="276999"/>
            </a:xfrm>
            <a:prstGeom prst="rect">
              <a:avLst/>
            </a:prstGeom>
            <a:noFill/>
          </p:spPr>
          <p:txBody>
            <a:bodyPr wrap="square">
              <a:spAutoFit/>
            </a:bodyPr>
            <a:lstStyle/>
            <a:p>
              <a:pPr algn="ctr"/>
              <a:r>
                <a:rPr lang="en-CA" sz="1200" dirty="0">
                  <a:latin typeface="+mj-lt"/>
                </a:rPr>
                <a:t>Distribution of SSIM scores</a:t>
              </a:r>
            </a:p>
          </p:txBody>
        </p:sp>
        <p:sp>
          <p:nvSpPr>
            <p:cNvPr id="1059" name="TextBox 1058">
              <a:extLst>
                <a:ext uri="{FF2B5EF4-FFF2-40B4-BE49-F238E27FC236}">
                  <a16:creationId xmlns:a16="http://schemas.microsoft.com/office/drawing/2014/main" id="{4807D9B5-BF3D-DA03-6108-7D35E33B8DC4}"/>
                </a:ext>
              </a:extLst>
            </p:cNvPr>
            <p:cNvSpPr txBox="1"/>
            <p:nvPr/>
          </p:nvSpPr>
          <p:spPr>
            <a:xfrm>
              <a:off x="36148243" y="19097634"/>
              <a:ext cx="4373604" cy="276999"/>
            </a:xfrm>
            <a:prstGeom prst="rect">
              <a:avLst/>
            </a:prstGeom>
            <a:noFill/>
          </p:spPr>
          <p:txBody>
            <a:bodyPr wrap="square">
              <a:spAutoFit/>
            </a:bodyPr>
            <a:lstStyle/>
            <a:p>
              <a:pPr algn="ctr"/>
              <a:r>
                <a:rPr lang="en-CA" sz="1200" dirty="0">
                  <a:latin typeface="+mj-lt"/>
                </a:rPr>
                <a:t>Distribution of SSIM scores</a:t>
              </a:r>
            </a:p>
          </p:txBody>
        </p:sp>
      </p:grpSp>
    </p:spTree>
  </p:cSld>
  <p:clrMapOvr>
    <a:masterClrMapping/>
  </p:clrMapOvr>
  <p:timing>
    <p:tnLst>
      <p:par>
        <p:cTn id="1" dur="indefinite" restart="never" nodeType="tmRoot">
          <p:childTnLst>
            <p:video>
              <p:cMediaNode vol="80000">
                <p:cTn id="2" repeatCount="indefinite" fill="hold" display="0">
                  <p:stCondLst>
                    <p:cond delay="indefinite"/>
                  </p:stCondLst>
                </p:cTn>
                <p:tgtEl>
                  <p:spTgt spid="6"/>
                </p:tgtEl>
              </p:cMediaNode>
            </p:video>
            <p:video>
              <p:cMediaNode vol="80000">
                <p:cTn id="3" repeatCount="indefinite" fill="hold" display="0">
                  <p:stCondLst>
                    <p:cond delay="indefinite"/>
                  </p:stCondLst>
                </p:cTn>
                <p:tgtEl>
                  <p:spTgt spid="27"/>
                </p:tgtEl>
              </p:cMediaNode>
            </p:vide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2260</TotalTime>
  <Words>796</Words>
  <Application>Microsoft Office PowerPoint</Application>
  <PresentationFormat>Custom</PresentationFormat>
  <Paragraphs>144</Paragraphs>
  <Slides>1</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DesignTwo</dc:creator>
  <cp:lastModifiedBy>Dongsheng Xiao</cp:lastModifiedBy>
  <cp:revision>54</cp:revision>
  <dcterms:created xsi:type="dcterms:W3CDTF">2016-08-03T20:22:44Z</dcterms:created>
  <dcterms:modified xsi:type="dcterms:W3CDTF">2023-06-02T17:53:54Z</dcterms:modified>
</cp:coreProperties>
</file>